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71" r:id="rId5"/>
    <p:sldId id="272" r:id="rId6"/>
    <p:sldId id="270" r:id="rId7"/>
    <p:sldId id="293" r:id="rId8"/>
    <p:sldId id="273" r:id="rId9"/>
    <p:sldId id="263" r:id="rId10"/>
    <p:sldId id="280" r:id="rId11"/>
    <p:sldId id="294" r:id="rId12"/>
    <p:sldId id="298" r:id="rId13"/>
    <p:sldId id="296" r:id="rId14"/>
    <p:sldId id="295" r:id="rId15"/>
    <p:sldId id="297" r:id="rId16"/>
    <p:sldId id="261" r:id="rId17"/>
    <p:sldId id="262" r:id="rId18"/>
    <p:sldId id="264" r:id="rId19"/>
    <p:sldId id="274" r:id="rId20"/>
    <p:sldId id="275" r:id="rId21"/>
    <p:sldId id="299" r:id="rId22"/>
    <p:sldId id="284" r:id="rId23"/>
    <p:sldId id="283" r:id="rId24"/>
    <p:sldId id="282" r:id="rId25"/>
    <p:sldId id="285" r:id="rId26"/>
    <p:sldId id="286" r:id="rId27"/>
    <p:sldId id="287" r:id="rId28"/>
    <p:sldId id="288" r:id="rId29"/>
    <p:sldId id="289" r:id="rId30"/>
    <p:sldId id="290" r:id="rId31"/>
    <p:sldId id="279" r:id="rId32"/>
    <p:sldId id="281" r:id="rId33"/>
    <p:sldId id="266" r:id="rId34"/>
    <p:sldId id="277" r:id="rId35"/>
  </p:sldIdLst>
  <p:sldSz cx="9144000" cy="6858000" type="screen4x3"/>
  <p:notesSz cx="6858000" cy="9144000"/>
  <p:defaultTextStyle>
    <a:defPPr>
      <a:defRPr lang="uk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FF99"/>
    <a:srgbClr val="FFCCFF"/>
    <a:srgbClr val="8585EF"/>
    <a:srgbClr val="003300"/>
    <a:srgbClr val="996633"/>
    <a:srgbClr val="66FF33"/>
    <a:srgbClr val="619565"/>
    <a:srgbClr val="5C884A"/>
    <a:srgbClr val="3A572F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3348" autoAdjust="0"/>
    <p:restoredTop sz="94727" autoAdjust="0"/>
  </p:normalViewPr>
  <p:slideViewPr>
    <p:cSldViewPr>
      <p:cViewPr>
        <p:scale>
          <a:sx n="78" d="100"/>
          <a:sy n="78" d="100"/>
        </p:scale>
        <p:origin x="-1428" y="-2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2FCE3-8A47-4125-B618-574CE1022A03}" type="datetimeFigureOut">
              <a:rPr lang="uk-UA" smtClean="0"/>
              <a:pPr/>
              <a:t>21.07.2019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4A123-D849-4592-BBC7-1875B7ED89F4}" type="slidenum">
              <a:rPr lang="uk-UA" smtClean="0"/>
              <a:pPr/>
              <a:t>‹#›</a:t>
            </a:fld>
            <a:endParaRPr lang="uk-UA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2FCE3-8A47-4125-B618-574CE1022A03}" type="datetimeFigureOut">
              <a:rPr lang="uk-UA" smtClean="0"/>
              <a:pPr/>
              <a:t>21.07.2019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4A123-D849-4592-BBC7-1875B7ED89F4}" type="slidenum">
              <a:rPr lang="uk-UA" smtClean="0"/>
              <a:pPr/>
              <a:t>‹#›</a:t>
            </a:fld>
            <a:endParaRPr lang="uk-UA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2FCE3-8A47-4125-B618-574CE1022A03}" type="datetimeFigureOut">
              <a:rPr lang="uk-UA" smtClean="0"/>
              <a:pPr/>
              <a:t>21.07.2019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4A123-D849-4592-BBC7-1875B7ED89F4}" type="slidenum">
              <a:rPr lang="uk-UA" smtClean="0"/>
              <a:pPr/>
              <a:t>‹#›</a:t>
            </a:fld>
            <a:endParaRPr lang="uk-UA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2FCE3-8A47-4125-B618-574CE1022A03}" type="datetimeFigureOut">
              <a:rPr lang="uk-UA" smtClean="0"/>
              <a:pPr/>
              <a:t>21.07.2019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4A123-D849-4592-BBC7-1875B7ED89F4}" type="slidenum">
              <a:rPr lang="uk-UA" smtClean="0"/>
              <a:pPr/>
              <a:t>‹#›</a:t>
            </a:fld>
            <a:endParaRPr lang="uk-UA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2FCE3-8A47-4125-B618-574CE1022A03}" type="datetimeFigureOut">
              <a:rPr lang="uk-UA" smtClean="0"/>
              <a:pPr/>
              <a:t>21.07.2019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4A123-D849-4592-BBC7-1875B7ED89F4}" type="slidenum">
              <a:rPr lang="uk-UA" smtClean="0"/>
              <a:pPr/>
              <a:t>‹#›</a:t>
            </a:fld>
            <a:endParaRPr lang="uk-UA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2FCE3-8A47-4125-B618-574CE1022A03}" type="datetimeFigureOut">
              <a:rPr lang="uk-UA" smtClean="0"/>
              <a:pPr/>
              <a:t>21.07.2019</a:t>
            </a:fld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4A123-D849-4592-BBC7-1875B7ED89F4}" type="slidenum">
              <a:rPr lang="uk-UA" smtClean="0"/>
              <a:pPr/>
              <a:t>‹#›</a:t>
            </a:fld>
            <a:endParaRPr lang="uk-UA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2FCE3-8A47-4125-B618-574CE1022A03}" type="datetimeFigureOut">
              <a:rPr lang="uk-UA" smtClean="0"/>
              <a:pPr/>
              <a:t>21.07.2019</a:t>
            </a:fld>
            <a:endParaRPr lang="uk-UA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4A123-D849-4592-BBC7-1875B7ED89F4}" type="slidenum">
              <a:rPr lang="uk-UA" smtClean="0"/>
              <a:pPr/>
              <a:t>‹#›</a:t>
            </a:fld>
            <a:endParaRPr lang="uk-UA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2FCE3-8A47-4125-B618-574CE1022A03}" type="datetimeFigureOut">
              <a:rPr lang="uk-UA" smtClean="0"/>
              <a:pPr/>
              <a:t>21.07.2019</a:t>
            </a:fld>
            <a:endParaRPr lang="uk-UA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4A123-D849-4592-BBC7-1875B7ED89F4}" type="slidenum">
              <a:rPr lang="uk-UA" smtClean="0"/>
              <a:pPr/>
              <a:t>‹#›</a:t>
            </a:fld>
            <a:endParaRPr lang="uk-UA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2FCE3-8A47-4125-B618-574CE1022A03}" type="datetimeFigureOut">
              <a:rPr lang="uk-UA" smtClean="0"/>
              <a:pPr/>
              <a:t>21.07.2019</a:t>
            </a:fld>
            <a:endParaRPr lang="uk-UA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4A123-D849-4592-BBC7-1875B7ED89F4}" type="slidenum">
              <a:rPr lang="uk-UA" smtClean="0"/>
              <a:pPr/>
              <a:t>‹#›</a:t>
            </a:fld>
            <a:endParaRPr lang="uk-UA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2FCE3-8A47-4125-B618-574CE1022A03}" type="datetimeFigureOut">
              <a:rPr lang="uk-UA" smtClean="0"/>
              <a:pPr/>
              <a:t>21.07.2019</a:t>
            </a:fld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4A123-D849-4592-BBC7-1875B7ED89F4}" type="slidenum">
              <a:rPr lang="uk-UA" smtClean="0"/>
              <a:pPr/>
              <a:t>‹#›</a:t>
            </a:fld>
            <a:endParaRPr lang="uk-UA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uk-UA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2FCE3-8A47-4125-B618-574CE1022A03}" type="datetimeFigureOut">
              <a:rPr lang="uk-UA" smtClean="0"/>
              <a:pPr/>
              <a:t>21.07.2019</a:t>
            </a:fld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4A123-D849-4592-BBC7-1875B7ED89F4}" type="slidenum">
              <a:rPr lang="uk-UA" smtClean="0"/>
              <a:pPr/>
              <a:t>‹#›</a:t>
            </a:fld>
            <a:endParaRPr lang="uk-UA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>
            <a:lum/>
          </a:blip>
          <a:srcRect/>
          <a:stretch>
            <a:fillRect t="-25000" b="-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82FCE3-8A47-4125-B618-574CE1022A03}" type="datetimeFigureOut">
              <a:rPr lang="uk-UA" smtClean="0"/>
              <a:pPr/>
              <a:t>21.07.2019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04A123-D849-4592-BBC7-1875B7ED89F4}" type="slidenum">
              <a:rPr lang="uk-UA" smtClean="0"/>
              <a:pPr/>
              <a:t>‹#›</a:t>
            </a:fld>
            <a:endParaRPr lang="uk-U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uk-U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5357818" y="476672"/>
            <a:ext cx="3929090" cy="1470025"/>
          </a:xfrm>
        </p:spPr>
        <p:txBody>
          <a:bodyPr>
            <a:normAutofit fontScale="90000"/>
          </a:bodyPr>
          <a:lstStyle/>
          <a:p>
            <a:r>
              <a:rPr lang="uk-UA" sz="8800" b="1" dirty="0" smtClean="0">
                <a:solidFill>
                  <a:srgbClr val="619565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otype Corsiva" pitchFamily="66" charset="0"/>
              </a:rPr>
              <a:t>Олесь Гончар</a:t>
            </a:r>
            <a:endParaRPr lang="uk-UA" sz="8800" b="1" dirty="0">
              <a:solidFill>
                <a:srgbClr val="619565"/>
              </a:solidFill>
              <a:effectLst>
                <a:glow rad="228600">
                  <a:schemeClr val="accent2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otype Corsiva" pitchFamily="66" charset="0"/>
            </a:endParaRPr>
          </a:p>
        </p:txBody>
      </p:sp>
      <p:pic>
        <p:nvPicPr>
          <p:cNvPr id="11266" name="Picture 2" descr="http://www.day.kiev.ua/sites/default/files/u52/gonchar_oles_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4282" y="214290"/>
            <a:ext cx="5513120" cy="4857784"/>
          </a:xfrm>
          <a:prstGeom prst="ellipse">
            <a:avLst/>
          </a:prstGeom>
          <a:ln w="63500" cap="rnd">
            <a:solidFill>
              <a:schemeClr val="accent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6" name="TextBox 5"/>
          <p:cNvSpPr txBox="1"/>
          <p:nvPr/>
        </p:nvSpPr>
        <p:spPr>
          <a:xfrm>
            <a:off x="4786314" y="3500438"/>
            <a:ext cx="435768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3600" b="1" dirty="0" smtClean="0">
                <a:solidFill>
                  <a:srgbClr val="003300"/>
                </a:solidFill>
                <a:latin typeface="Monotype Corsiva" pitchFamily="66" charset="0"/>
              </a:rPr>
              <a:t>“…Життя – це той рейс,</a:t>
            </a:r>
          </a:p>
          <a:p>
            <a:pPr algn="ctr"/>
            <a:r>
              <a:rPr lang="uk-UA" sz="3600" b="1" dirty="0">
                <a:solidFill>
                  <a:srgbClr val="003300"/>
                </a:solidFill>
                <a:latin typeface="Monotype Corsiva" pitchFamily="66" charset="0"/>
              </a:rPr>
              <a:t>я</a:t>
            </a:r>
            <a:r>
              <a:rPr lang="uk-UA" sz="3600" b="1" dirty="0" smtClean="0">
                <a:solidFill>
                  <a:srgbClr val="003300"/>
                </a:solidFill>
                <a:latin typeface="Monotype Corsiva" pitchFamily="66" charset="0"/>
              </a:rPr>
              <a:t>кий не повторюється,</a:t>
            </a:r>
          </a:p>
          <a:p>
            <a:pPr algn="ctr"/>
            <a:r>
              <a:rPr lang="uk-UA" sz="3600" b="1" dirty="0">
                <a:solidFill>
                  <a:srgbClr val="003300"/>
                </a:solidFill>
                <a:latin typeface="Monotype Corsiva" pitchFamily="66" charset="0"/>
              </a:rPr>
              <a:t>і</a:t>
            </a:r>
            <a:r>
              <a:rPr lang="uk-UA" sz="3600" b="1" dirty="0" smtClean="0">
                <a:solidFill>
                  <a:srgbClr val="003300"/>
                </a:solidFill>
                <a:latin typeface="Monotype Corsiva" pitchFamily="66" charset="0"/>
              </a:rPr>
              <a:t>… його треба провести достойно ”</a:t>
            </a:r>
          </a:p>
          <a:p>
            <a:pPr algn="r"/>
            <a:r>
              <a:rPr lang="uk-UA" sz="3600" dirty="0" smtClean="0">
                <a:solidFill>
                  <a:srgbClr val="003300"/>
                </a:solidFill>
                <a:latin typeface="Monotype Corsiva" pitchFamily="66" charset="0"/>
              </a:rPr>
              <a:t>О.Гончар</a:t>
            </a:r>
            <a:endParaRPr lang="uk-UA" sz="3600" dirty="0">
              <a:solidFill>
                <a:srgbClr val="003300"/>
              </a:solidFill>
              <a:latin typeface="Monotype Corsiva" pitchFamily="66" charset="0"/>
            </a:endParaRPr>
          </a:p>
        </p:txBody>
      </p:sp>
    </p:spTree>
  </p:cSld>
  <p:clrMapOvr>
    <a:masterClrMapping/>
  </p:clrMapOvr>
  <p:transition>
    <p:newsflash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0" y="71414"/>
            <a:ext cx="4357686" cy="5072098"/>
          </a:xfrm>
        </p:spPr>
        <p:txBody>
          <a:bodyPr>
            <a:normAutofit lnSpcReduction="10000"/>
          </a:bodyPr>
          <a:lstStyle/>
          <a:p>
            <a:pPr algn="ctr">
              <a:buNone/>
            </a:pPr>
            <a:r>
              <a:rPr lang="ru-RU" sz="2800" b="1" dirty="0" err="1" smtClean="0">
                <a:latin typeface="Times New Roman" pitchFamily="18" charset="0"/>
                <a:cs typeface="Times New Roman" pitchFamily="18" charset="0"/>
              </a:rPr>
              <a:t>Грудень</a:t>
            </a:r>
            <a:r>
              <a:rPr lang="ru-RU" sz="2800" b="1" dirty="0" smtClean="0">
                <a:latin typeface="Times New Roman" pitchFamily="18" charset="0"/>
                <a:cs typeface="Times New Roman" pitchFamily="18" charset="0"/>
              </a:rPr>
              <a:t> 1945 </a:t>
            </a:r>
            <a:r>
              <a:rPr lang="ru-RU" sz="2800" dirty="0" smtClean="0">
                <a:latin typeface="Times New Roman" pitchFamily="18" charset="0"/>
                <a:cs typeface="Times New Roman" pitchFamily="18" charset="0"/>
              </a:rPr>
              <a:t>-  </a:t>
            </a:r>
            <a:r>
              <a:rPr lang="ru-RU" sz="2800" dirty="0" err="1" smtClean="0">
                <a:latin typeface="Times New Roman" pitchFamily="18" charset="0"/>
                <a:cs typeface="Times New Roman" pitchFamily="18" charset="0"/>
              </a:rPr>
              <a:t>демобілізувався</a:t>
            </a:r>
            <a:r>
              <a:rPr lang="ru-RU" sz="2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800" dirty="0" err="1" smtClean="0">
                <a:latin typeface="Times New Roman" pitchFamily="18" charset="0"/>
                <a:cs typeface="Times New Roman" pitchFamily="18" charset="0"/>
              </a:rPr>
              <a:t>з</a:t>
            </a:r>
            <a:r>
              <a:rPr lang="ru-RU" sz="2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800" dirty="0" err="1" smtClean="0">
                <a:latin typeface="Times New Roman" pitchFamily="18" charset="0"/>
                <a:cs typeface="Times New Roman" pitchFamily="18" charset="0"/>
              </a:rPr>
              <a:t>армії</a:t>
            </a:r>
            <a:r>
              <a:rPr lang="ru-RU" sz="2800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ru-RU" sz="2800" dirty="0" err="1" smtClean="0">
                <a:latin typeface="Times New Roman" pitchFamily="18" charset="0"/>
                <a:cs typeface="Times New Roman" pitchFamily="18" charset="0"/>
              </a:rPr>
              <a:t>оселився</a:t>
            </a:r>
            <a:r>
              <a:rPr lang="ru-RU" sz="2800" dirty="0" smtClean="0">
                <a:latin typeface="Times New Roman" pitchFamily="18" charset="0"/>
                <a:cs typeface="Times New Roman" pitchFamily="18" charset="0"/>
              </a:rPr>
              <a:t> у </a:t>
            </a:r>
            <a:r>
              <a:rPr lang="ru-RU" sz="2800" dirty="0" err="1" smtClean="0">
                <a:latin typeface="Times New Roman" pitchFamily="18" charset="0"/>
                <a:cs typeface="Times New Roman" pitchFamily="18" charset="0"/>
              </a:rPr>
              <a:t>старшої</a:t>
            </a:r>
            <a:r>
              <a:rPr lang="ru-RU" sz="2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800" dirty="0" err="1" smtClean="0">
                <a:latin typeface="Times New Roman" pitchFamily="18" charset="0"/>
                <a:cs typeface="Times New Roman" pitchFamily="18" charset="0"/>
              </a:rPr>
              <a:t>сестри</a:t>
            </a:r>
            <a:r>
              <a:rPr lang="ru-RU" sz="2800" dirty="0" smtClean="0">
                <a:latin typeface="Times New Roman" pitchFamily="18" charset="0"/>
                <a:cs typeface="Times New Roman" pitchFamily="18" charset="0"/>
              </a:rPr>
              <a:t> в </a:t>
            </a:r>
            <a:r>
              <a:rPr lang="ru-RU" sz="2800" dirty="0" err="1" smtClean="0">
                <a:latin typeface="Times New Roman" pitchFamily="18" charset="0"/>
                <a:cs typeface="Times New Roman" pitchFamily="18" charset="0"/>
              </a:rPr>
              <a:t>Дніпропетровську</a:t>
            </a:r>
            <a:r>
              <a:rPr lang="ru-RU" sz="2800" dirty="0" smtClean="0">
                <a:latin typeface="Times New Roman" pitchFamily="18" charset="0"/>
                <a:cs typeface="Times New Roman" pitchFamily="18" charset="0"/>
              </a:rPr>
              <a:t>, почав </a:t>
            </a:r>
            <a:r>
              <a:rPr lang="ru-RU" sz="2800" dirty="0" err="1" smtClean="0">
                <a:latin typeface="Times New Roman" pitchFamily="18" charset="0"/>
                <a:cs typeface="Times New Roman" pitchFamily="18" charset="0"/>
              </a:rPr>
              <a:t>літературну</a:t>
            </a:r>
            <a:r>
              <a:rPr lang="ru-RU" sz="2800" dirty="0" smtClean="0">
                <a:latin typeface="Times New Roman" pitchFamily="18" charset="0"/>
                <a:cs typeface="Times New Roman" pitchFamily="18" charset="0"/>
              </a:rPr>
              <a:t> роботу. </a:t>
            </a:r>
            <a:r>
              <a:rPr lang="ru-RU" sz="2800" dirty="0" err="1" smtClean="0">
                <a:latin typeface="Times New Roman" pitchFamily="18" charset="0"/>
                <a:cs typeface="Times New Roman" pitchFamily="18" charset="0"/>
              </a:rPr>
              <a:t>Відновив</a:t>
            </a:r>
            <a:r>
              <a:rPr lang="ru-RU" sz="2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800" dirty="0" err="1" smtClean="0">
                <a:latin typeface="Times New Roman" pitchFamily="18" charset="0"/>
                <a:cs typeface="Times New Roman" pitchFamily="18" charset="0"/>
              </a:rPr>
              <a:t>навчання</a:t>
            </a:r>
            <a:r>
              <a:rPr lang="ru-RU" sz="2800" dirty="0" smtClean="0">
                <a:latin typeface="Times New Roman" pitchFamily="18" charset="0"/>
                <a:cs typeface="Times New Roman" pitchFamily="18" charset="0"/>
              </a:rPr>
              <a:t> на </a:t>
            </a:r>
            <a:r>
              <a:rPr lang="ru-RU" sz="2800" dirty="0" err="1" smtClean="0">
                <a:latin typeface="Times New Roman" pitchFamily="18" charset="0"/>
                <a:cs typeface="Times New Roman" pitchFamily="18" charset="0"/>
              </a:rPr>
              <a:t>філологічному</a:t>
            </a:r>
            <a:r>
              <a:rPr lang="ru-RU" sz="2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800" dirty="0" err="1" smtClean="0">
                <a:latin typeface="Times New Roman" pitchFamily="18" charset="0"/>
                <a:cs typeface="Times New Roman" pitchFamily="18" charset="0"/>
              </a:rPr>
              <a:t>факультеті</a:t>
            </a:r>
            <a:r>
              <a:rPr lang="ru-RU" sz="2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800" b="1" dirty="0" err="1" smtClean="0">
                <a:latin typeface="Times New Roman" pitchFamily="18" charset="0"/>
                <a:cs typeface="Times New Roman" pitchFamily="18" charset="0"/>
              </a:rPr>
              <a:t>Дніпропетровського</a:t>
            </a:r>
            <a:r>
              <a:rPr lang="ru-RU" sz="28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800" b="1" dirty="0" err="1" smtClean="0">
                <a:latin typeface="Times New Roman" pitchFamily="18" charset="0"/>
                <a:cs typeface="Times New Roman" pitchFamily="18" charset="0"/>
              </a:rPr>
              <a:t>університету</a:t>
            </a:r>
            <a:r>
              <a:rPr lang="ru-RU" sz="2800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ru-RU" sz="2800" dirty="0" err="1" smtClean="0">
                <a:latin typeface="Times New Roman" pitchFamily="18" charset="0"/>
                <a:cs typeface="Times New Roman" pitchFamily="18" charset="0"/>
              </a:rPr>
              <a:t>закінчив</a:t>
            </a:r>
            <a:r>
              <a:rPr lang="ru-RU" sz="2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800" dirty="0" err="1" smtClean="0">
                <a:latin typeface="Times New Roman" pitchFamily="18" charset="0"/>
                <a:cs typeface="Times New Roman" pitchFamily="18" charset="0"/>
              </a:rPr>
              <a:t>його</a:t>
            </a:r>
            <a:r>
              <a:rPr lang="ru-RU" sz="2800" dirty="0" smtClean="0">
                <a:latin typeface="Times New Roman" pitchFamily="18" charset="0"/>
                <a:cs typeface="Times New Roman" pitchFamily="18" charset="0"/>
              </a:rPr>
              <a:t> 1946 року.</a:t>
            </a:r>
            <a:endParaRPr lang="ru-RU" sz="28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Рисунок 5" descr="07-Honchar_Dnepropetrovsk_1946_НВ-16450_resized.jpg"/>
          <p:cNvPicPr>
            <a:picLocks noChangeAspect="1"/>
          </p:cNvPicPr>
          <p:nvPr/>
        </p:nvPicPr>
        <p:blipFill>
          <a:blip r:embed="rId2"/>
          <a:srcRect l="15814" t="8268" r="15814" b="9449"/>
          <a:stretch>
            <a:fillRect/>
          </a:stretch>
        </p:blipFill>
        <p:spPr>
          <a:xfrm>
            <a:off x="4786314" y="0"/>
            <a:ext cx="4286280" cy="6794302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Содержимое 4" descr="7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0" y="1125490"/>
            <a:ext cx="4286280" cy="5947213"/>
          </a:xfrm>
        </p:spPr>
      </p:pic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829708" cy="1143000"/>
          </a:xfrm>
        </p:spPr>
        <p:txBody>
          <a:bodyPr>
            <a:normAutofit fontScale="90000"/>
          </a:bodyPr>
          <a:lstStyle/>
          <a:p>
            <a:r>
              <a:rPr lang="ru-RU" b="1" dirty="0" smtClean="0">
                <a:latin typeface="Times New Roman" pitchFamily="18" charset="0"/>
                <a:cs typeface="Times New Roman" pitchFamily="18" charset="0"/>
              </a:rPr>
              <a:t>Дружина  - Валентина </a:t>
            </a:r>
            <a:r>
              <a:rPr lang="ru-RU" b="1" dirty="0" err="1" smtClean="0">
                <a:latin typeface="Times New Roman" pitchFamily="18" charset="0"/>
                <a:cs typeface="Times New Roman" pitchFamily="18" charset="0"/>
              </a:rPr>
              <a:t>Данилівна</a:t>
            </a:r>
            <a:r>
              <a:rPr lang="ru-RU" b="1" dirty="0" smtClean="0">
                <a:latin typeface="Times New Roman" pitchFamily="18" charset="0"/>
                <a:cs typeface="Times New Roman" pitchFamily="18" charset="0"/>
              </a:rPr>
              <a:t> (Мала) Гончар </a:t>
            </a:r>
            <a:r>
              <a:rPr lang="ru-RU" dirty="0" smtClean="0"/>
              <a:t/>
            </a:r>
            <a:br>
              <a:rPr lang="ru-RU" dirty="0" smtClean="0"/>
            </a:br>
            <a:endParaRPr lang="ru-RU" dirty="0"/>
          </a:p>
        </p:txBody>
      </p:sp>
      <p:pic>
        <p:nvPicPr>
          <p:cNvPr id="6" name="Рисунок 5" descr="др Вал-на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52" y="1107311"/>
            <a:ext cx="4000496" cy="5750713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857752" y="2786058"/>
            <a:ext cx="3971924" cy="1143000"/>
          </a:xfrm>
        </p:spPr>
        <p:txBody>
          <a:bodyPr>
            <a:normAutofit fontScale="90000"/>
          </a:bodyPr>
          <a:lstStyle/>
          <a:p>
            <a:r>
              <a:rPr lang="uk-UA" dirty="0" smtClean="0"/>
              <a:t>Троїцький собор. Новомосковськ. 1954.</a:t>
            </a:r>
            <a:endParaRPr lang="ru-RU" dirty="0"/>
          </a:p>
        </p:txBody>
      </p:sp>
      <p:pic>
        <p:nvPicPr>
          <p:cNvPr id="4" name="Содержимое 3" descr="gonchar9.jpg"/>
          <p:cNvPicPr>
            <a:picLocks noGrp="1" noChangeAspect="1"/>
          </p:cNvPicPr>
          <p:nvPr>
            <p:ph idx="1"/>
          </p:nvPr>
        </p:nvPicPr>
        <p:blipFill>
          <a:blip r:embed="rId2"/>
          <a:srcRect l="4199" t="3400" r="5039" b="9633"/>
          <a:stretch>
            <a:fillRect/>
          </a:stretch>
        </p:blipFill>
        <p:spPr>
          <a:xfrm>
            <a:off x="1" y="-41780"/>
            <a:ext cx="4857752" cy="6899034"/>
          </a:xfr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Содержимое 3" descr="gonchar14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670484"/>
            <a:ext cx="9144000" cy="4473160"/>
          </a:xfrm>
          <a:prstGeom prst="rect">
            <a:avLst/>
          </a:prstGeom>
        </p:spPr>
      </p:pic>
      <p:sp>
        <p:nvSpPr>
          <p:cNvPr id="5" name="Заголовок 1"/>
          <p:cNvSpPr>
            <a:spLocks noGrp="1"/>
          </p:cNvSpPr>
          <p:nvPr>
            <p:ph type="title"/>
          </p:nvPr>
        </p:nvSpPr>
        <p:spPr>
          <a:xfrm>
            <a:off x="457200" y="50005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ru-RU" b="1" dirty="0" smtClean="0">
                <a:latin typeface="Times New Roman" pitchFamily="18" charset="0"/>
                <a:cs typeface="Times New Roman" pitchFamily="18" charset="0"/>
              </a:rPr>
              <a:t>Дружина  - Валентина </a:t>
            </a:r>
            <a:r>
              <a:rPr lang="ru-RU" b="1" dirty="0" err="1" smtClean="0">
                <a:latin typeface="Times New Roman" pitchFamily="18" charset="0"/>
                <a:cs typeface="Times New Roman" pitchFamily="18" charset="0"/>
              </a:rPr>
              <a:t>Данилівна</a:t>
            </a:r>
            <a:r>
              <a:rPr lang="ru-RU" b="1" dirty="0" smtClean="0">
                <a:latin typeface="Times New Roman" pitchFamily="18" charset="0"/>
                <a:cs typeface="Times New Roman" pitchFamily="18" charset="0"/>
              </a:rPr>
              <a:t> (Мала) Гончар </a:t>
            </a:r>
            <a:r>
              <a:rPr lang="ru-RU" dirty="0" smtClean="0"/>
              <a:t/>
            </a:r>
            <a:br>
              <a:rPr lang="ru-RU" dirty="0" smtClean="0"/>
            </a:br>
            <a:endParaRPr lang="ru-RU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214546" y="-142900"/>
            <a:ext cx="6472254" cy="1143000"/>
          </a:xfrm>
        </p:spPr>
        <p:txBody>
          <a:bodyPr>
            <a:normAutofit/>
          </a:bodyPr>
          <a:lstStyle/>
          <a:p>
            <a:r>
              <a:rPr lang="uk-UA" sz="5400" b="1" dirty="0" smtClean="0">
                <a:latin typeface="Times New Roman" pitchFamily="18" charset="0"/>
                <a:cs typeface="Times New Roman" pitchFamily="18" charset="0"/>
              </a:rPr>
              <a:t>Родина</a:t>
            </a:r>
            <a:endParaRPr lang="ru-RU" sz="5400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Содержимое 3" descr="4_41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4022934" cy="3071810"/>
          </a:xfrm>
        </p:spPr>
      </p:pic>
      <p:pic>
        <p:nvPicPr>
          <p:cNvPr id="7" name="Рисунок 6" descr="Юрый одеса 1970.jpg"/>
          <p:cNvPicPr>
            <a:picLocks noChangeAspect="1"/>
          </p:cNvPicPr>
          <p:nvPr/>
        </p:nvPicPr>
        <p:blipFill>
          <a:blip r:embed="rId3"/>
          <a:srcRect r="14678"/>
          <a:stretch>
            <a:fillRect/>
          </a:stretch>
        </p:blipFill>
        <p:spPr>
          <a:xfrm>
            <a:off x="4291080" y="857232"/>
            <a:ext cx="4852920" cy="3000396"/>
          </a:xfrm>
          <a:prstGeom prst="rect">
            <a:avLst/>
          </a:prstGeom>
        </p:spPr>
      </p:pic>
      <p:pic>
        <p:nvPicPr>
          <p:cNvPr id="8" name="Рисунок 7" descr="онкуа Леся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7290" y="3143247"/>
            <a:ext cx="2643206" cy="3671119"/>
          </a:xfrm>
          <a:prstGeom prst="rect">
            <a:avLst/>
          </a:prstGeom>
        </p:spPr>
      </p:pic>
      <p:sp>
        <p:nvSpPr>
          <p:cNvPr id="9" name="Заголовок 1"/>
          <p:cNvSpPr txBox="1">
            <a:spLocks/>
          </p:cNvSpPr>
          <p:nvPr/>
        </p:nvSpPr>
        <p:spPr>
          <a:xfrm>
            <a:off x="4786314" y="3857628"/>
            <a:ext cx="4357686" cy="714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uk-UA" sz="2400" b="1" dirty="0" smtClean="0">
                <a:latin typeface="Times New Roman" pitchFamily="18" charset="0"/>
                <a:ea typeface="+mj-ea"/>
                <a:cs typeface="Times New Roman" pitchFamily="18" charset="0"/>
              </a:rPr>
              <a:t>Із сином Юрієм. Одеса, 1970</a:t>
            </a:r>
            <a:endParaRPr kumimoji="0" lang="ru-RU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  <p:sp>
        <p:nvSpPr>
          <p:cNvPr id="10" name="Заголовок 1"/>
          <p:cNvSpPr txBox="1">
            <a:spLocks/>
          </p:cNvSpPr>
          <p:nvPr/>
        </p:nvSpPr>
        <p:spPr>
          <a:xfrm>
            <a:off x="3786182" y="6000768"/>
            <a:ext cx="3543296" cy="9286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uk-UA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З</a:t>
            </a:r>
            <a:r>
              <a:rPr kumimoji="0" lang="uk-UA" sz="28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 онукою Лесею</a:t>
            </a:r>
            <a:endParaRPr kumimoji="0" lang="ru-RU" sz="2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Содержимое 3" descr="61565521_1768027989966402_6511533663300091904_o.jpg"/>
          <p:cNvPicPr>
            <a:picLocks noGrp="1" noChangeAspect="1"/>
          </p:cNvPicPr>
          <p:nvPr>
            <p:ph idx="1"/>
          </p:nvPr>
        </p:nvPicPr>
        <p:blipFill>
          <a:blip r:embed="rId2"/>
          <a:srcRect l="5520" t="5739" r="37854" b="9353"/>
          <a:stretch>
            <a:fillRect/>
          </a:stretch>
        </p:blipFill>
        <p:spPr>
          <a:xfrm>
            <a:off x="-32" y="-24"/>
            <a:ext cx="4263203" cy="5929329"/>
          </a:xfrm>
        </p:spPr>
      </p:pic>
      <p:pic>
        <p:nvPicPr>
          <p:cNvPr id="5" name="Рисунок 4" descr="Gonchar_2aR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0562" y="214290"/>
            <a:ext cx="4399602" cy="4214818"/>
          </a:xfrm>
          <a:prstGeom prst="rect">
            <a:avLst/>
          </a:prstGeom>
        </p:spPr>
      </p:pic>
      <p:sp>
        <p:nvSpPr>
          <p:cNvPr id="7" name="Заголовок 1"/>
          <p:cNvSpPr txBox="1">
            <a:spLocks/>
          </p:cNvSpPr>
          <p:nvPr/>
        </p:nvSpPr>
        <p:spPr>
          <a:xfrm>
            <a:off x="-32" y="5857900"/>
            <a:ext cx="4114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00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У  «рол</a:t>
            </a:r>
            <a:r>
              <a:rPr kumimoji="0" lang="uk-UA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і</a:t>
            </a:r>
            <a:r>
              <a:rPr kumimoji="0" lang="ru-RU" sz="4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тівському</a:t>
            </a:r>
            <a:r>
              <a:rPr kumimoji="0" lang="ru-RU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» </a:t>
            </a:r>
            <a:r>
              <a:rPr kumimoji="0" lang="ru-RU" sz="4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кабінеті</a:t>
            </a:r>
            <a:r>
              <a:rPr kumimoji="0" lang="ru-RU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0" lang="ru-RU" sz="4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з</a:t>
            </a:r>
            <a:r>
              <a:rPr kumimoji="0" lang="ru-RU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дружиною. 1968.</a:t>
            </a:r>
            <a:endParaRPr kumimoji="0" lang="ru-RU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28596" y="571480"/>
            <a:ext cx="8229600" cy="3857651"/>
          </a:xfrm>
        </p:spPr>
        <p:txBody>
          <a:bodyPr>
            <a:normAutofit fontScale="92500" lnSpcReduction="10000"/>
          </a:bodyPr>
          <a:lstStyle/>
          <a:p>
            <a:pPr marL="0" lvl="0" indent="361950" algn="just">
              <a:buNone/>
            </a:pP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Три </a:t>
            </a:r>
            <a:r>
              <a:rPr lang="ru-RU" sz="2400" dirty="0" err="1" smtClean="0">
                <a:latin typeface="Times New Roman" pitchFamily="18" charset="0"/>
                <a:cs typeface="Times New Roman" pitchFamily="18" charset="0"/>
              </a:rPr>
              <a:t>повоєнних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 роки - </a:t>
            </a:r>
            <a:r>
              <a:rPr lang="ru-RU" sz="2400" b="1" dirty="0" smtClean="0">
                <a:latin typeface="Times New Roman" pitchFamily="18" charset="0"/>
                <a:cs typeface="Times New Roman" pitchFamily="18" charset="0"/>
              </a:rPr>
              <a:t>три </a:t>
            </a:r>
            <a:r>
              <a:rPr lang="ru-RU" sz="2400" b="1" dirty="0" err="1" smtClean="0">
                <a:latin typeface="Times New Roman" pitchFamily="18" charset="0"/>
                <a:cs typeface="Times New Roman" pitchFamily="18" charset="0"/>
              </a:rPr>
              <a:t>частини</a:t>
            </a:r>
            <a:r>
              <a:rPr lang="ru-RU" sz="2400" b="1" dirty="0" smtClean="0">
                <a:latin typeface="Times New Roman" pitchFamily="18" charset="0"/>
                <a:cs typeface="Times New Roman" pitchFamily="18" charset="0"/>
              </a:rPr>
              <a:t> роману 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(«</a:t>
            </a:r>
            <a:r>
              <a:rPr lang="ru-RU" sz="2400" dirty="0" err="1" smtClean="0">
                <a:latin typeface="Times New Roman" pitchFamily="18" charset="0"/>
                <a:cs typeface="Times New Roman" pitchFamily="18" charset="0"/>
              </a:rPr>
              <a:t>Альпи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», 1946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; «</a:t>
            </a:r>
            <a:r>
              <a:rPr lang="ru-RU" sz="2400" dirty="0" err="1" smtClean="0">
                <a:latin typeface="Times New Roman" pitchFamily="18" charset="0"/>
                <a:cs typeface="Times New Roman" pitchFamily="18" charset="0"/>
              </a:rPr>
              <a:t>Голубий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 Дунай», 1947; «Злата Прага»,1948) </a:t>
            </a:r>
            <a:r>
              <a:rPr lang="ru-RU" sz="2400" dirty="0" err="1" smtClean="0">
                <a:latin typeface="Times New Roman" pitchFamily="18" charset="0"/>
                <a:cs typeface="Times New Roman" pitchFamily="18" charset="0"/>
              </a:rPr>
              <a:t>Події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400" dirty="0" err="1" smtClean="0">
                <a:latin typeface="Times New Roman" pitchFamily="18" charset="0"/>
                <a:cs typeface="Times New Roman" pitchFamily="18" charset="0"/>
              </a:rPr>
              <a:t>твору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400" dirty="0" err="1" smtClean="0">
                <a:latin typeface="Times New Roman" pitchFamily="18" charset="0"/>
                <a:cs typeface="Times New Roman" pitchFamily="18" charset="0"/>
              </a:rPr>
              <a:t>охоплюють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 шлях, </a:t>
            </a:r>
            <a:r>
              <a:rPr lang="ru-RU" sz="2400" dirty="0" err="1" smtClean="0">
                <a:latin typeface="Times New Roman" pitchFamily="18" charset="0"/>
                <a:cs typeface="Times New Roman" pitchFamily="18" charset="0"/>
              </a:rPr>
              <a:t>який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400" dirty="0" err="1" smtClean="0">
                <a:latin typeface="Times New Roman" pitchFamily="18" charset="0"/>
                <a:cs typeface="Times New Roman" pitchFamily="18" charset="0"/>
              </a:rPr>
              <a:t>пройшли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400" dirty="0" err="1" smtClean="0">
                <a:latin typeface="Times New Roman" pitchFamily="18" charset="0"/>
                <a:cs typeface="Times New Roman" pitchFamily="18" charset="0"/>
              </a:rPr>
              <a:t>офіцери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400" dirty="0" err="1" smtClean="0">
                <a:latin typeface="Times New Roman" pitchFamily="18" charset="0"/>
                <a:cs typeface="Times New Roman" pitchFamily="18" charset="0"/>
              </a:rPr>
              <a:t>й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400" dirty="0" err="1" smtClean="0">
                <a:latin typeface="Times New Roman" pitchFamily="18" charset="0"/>
                <a:cs typeface="Times New Roman" pitchFamily="18" charset="0"/>
              </a:rPr>
              <a:t>солдати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 – </a:t>
            </a:r>
            <a:r>
              <a:rPr lang="ru-RU" sz="2400" dirty="0" err="1" smtClean="0">
                <a:latin typeface="Times New Roman" pitchFamily="18" charset="0"/>
                <a:cs typeface="Times New Roman" pitchFamily="18" charset="0"/>
              </a:rPr>
              <a:t>українці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 в 1944-1945 роках через </a:t>
            </a:r>
            <a:r>
              <a:rPr lang="ru-RU" sz="2400" dirty="0" err="1" smtClean="0">
                <a:latin typeface="Times New Roman" pitchFamily="18" charset="0"/>
                <a:cs typeface="Times New Roman" pitchFamily="18" charset="0"/>
              </a:rPr>
              <a:t>Румунію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ru-RU" sz="2400" dirty="0" err="1" smtClean="0">
                <a:latin typeface="Times New Roman" pitchFamily="18" charset="0"/>
                <a:cs typeface="Times New Roman" pitchFamily="18" charset="0"/>
              </a:rPr>
              <a:t>Угорщину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ru-RU" sz="2400" dirty="0" err="1" smtClean="0">
                <a:latin typeface="Times New Roman" pitchFamily="18" charset="0"/>
                <a:cs typeface="Times New Roman" pitchFamily="18" charset="0"/>
              </a:rPr>
              <a:t>Словаччину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 та </a:t>
            </a:r>
            <a:r>
              <a:rPr lang="ru-RU" sz="2400" dirty="0" err="1" smtClean="0">
                <a:latin typeface="Times New Roman" pitchFamily="18" charset="0"/>
                <a:cs typeface="Times New Roman" pitchFamily="18" charset="0"/>
              </a:rPr>
              <a:t>Чехію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ru-RU" sz="2400" dirty="0" err="1" smtClean="0">
                <a:latin typeface="Times New Roman" pitchFamily="18" charset="0"/>
                <a:cs typeface="Times New Roman" pitchFamily="18" charset="0"/>
              </a:rPr>
              <a:t>Із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 роману </a:t>
            </a:r>
            <a:r>
              <a:rPr lang="ru-RU" sz="2400" dirty="0" err="1" smtClean="0">
                <a:latin typeface="Times New Roman" pitchFamily="18" charset="0"/>
                <a:cs typeface="Times New Roman" pitchFamily="18" charset="0"/>
              </a:rPr>
              <a:t>випливає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ru-RU" sz="2400" dirty="0" err="1" smtClean="0">
                <a:latin typeface="Times New Roman" pitchFamily="18" charset="0"/>
                <a:cs typeface="Times New Roman" pitchFamily="18" charset="0"/>
              </a:rPr>
              <a:t>що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400" dirty="0" err="1" smtClean="0">
                <a:latin typeface="Times New Roman" pitchFamily="18" charset="0"/>
                <a:cs typeface="Times New Roman" pitchFamily="18" charset="0"/>
              </a:rPr>
              <a:t>Європа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400" dirty="0" err="1" smtClean="0">
                <a:latin typeface="Times New Roman" pitchFamily="18" charset="0"/>
                <a:cs typeface="Times New Roman" pitchFamily="18" charset="0"/>
              </a:rPr>
              <a:t>близька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 для </a:t>
            </a:r>
            <a:r>
              <a:rPr lang="ru-RU" sz="2400" dirty="0" err="1" smtClean="0">
                <a:latin typeface="Times New Roman" pitchFamily="18" charset="0"/>
                <a:cs typeface="Times New Roman" pitchFamily="18" charset="0"/>
              </a:rPr>
              <a:t>українців-вояків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. Вони </a:t>
            </a:r>
            <a:r>
              <a:rPr lang="ru-RU" sz="2400" dirty="0" err="1" smtClean="0">
                <a:latin typeface="Times New Roman" pitchFamily="18" charset="0"/>
                <a:cs typeface="Times New Roman" pitchFamily="18" charset="0"/>
              </a:rPr>
              <a:t>знаходять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400" dirty="0" err="1" smtClean="0">
                <a:latin typeface="Times New Roman" pitchFamily="18" charset="0"/>
                <a:cs typeface="Times New Roman" pitchFamily="18" charset="0"/>
              </a:rPr>
              <a:t>спільну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400" dirty="0" err="1" smtClean="0">
                <a:latin typeface="Times New Roman" pitchFamily="18" charset="0"/>
                <a:cs typeface="Times New Roman" pitchFamily="18" charset="0"/>
              </a:rPr>
              <a:t>мову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400" dirty="0" err="1" smtClean="0">
                <a:latin typeface="Times New Roman" pitchFamily="18" charset="0"/>
                <a:cs typeface="Times New Roman" pitchFamily="18" charset="0"/>
              </a:rPr>
              <a:t>і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400" dirty="0" err="1" smtClean="0">
                <a:latin typeface="Times New Roman" pitchFamily="18" charset="0"/>
                <a:cs typeface="Times New Roman" pitchFamily="18" charset="0"/>
              </a:rPr>
              <a:t>з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400" dirty="0" err="1" smtClean="0">
                <a:latin typeface="Times New Roman" pitchFamily="18" charset="0"/>
                <a:cs typeface="Times New Roman" pitchFamily="18" charset="0"/>
              </a:rPr>
              <a:t>румунськими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 солдатами, </a:t>
            </a:r>
            <a:r>
              <a:rPr lang="ru-RU" sz="2400" dirty="0" err="1" smtClean="0">
                <a:latin typeface="Times New Roman" pitchFamily="18" charset="0"/>
                <a:cs typeface="Times New Roman" pitchFamily="18" charset="0"/>
              </a:rPr>
              <a:t>які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 недавно </a:t>
            </a:r>
            <a:r>
              <a:rPr lang="ru-RU" sz="2400" dirty="0" err="1" smtClean="0">
                <a:latin typeface="Times New Roman" pitchFamily="18" charset="0"/>
                <a:cs typeface="Times New Roman" pitchFamily="18" charset="0"/>
              </a:rPr>
              <a:t>були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 ворогами, а </a:t>
            </a:r>
            <a:r>
              <a:rPr lang="ru-RU" sz="2400" dirty="0" err="1" smtClean="0">
                <a:latin typeface="Times New Roman" pitchFamily="18" charset="0"/>
                <a:cs typeface="Times New Roman" pitchFamily="18" charset="0"/>
              </a:rPr>
              <a:t>тепер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 стали союзниками, </a:t>
            </a:r>
            <a:r>
              <a:rPr lang="ru-RU" sz="2400" dirty="0" err="1" smtClean="0">
                <a:latin typeface="Times New Roman" pitchFamily="18" charset="0"/>
                <a:cs typeface="Times New Roman" pitchFamily="18" charset="0"/>
              </a:rPr>
              <a:t>і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400" dirty="0" err="1" smtClean="0">
                <a:latin typeface="Times New Roman" pitchFamily="18" charset="0"/>
                <a:cs typeface="Times New Roman" pitchFamily="18" charset="0"/>
              </a:rPr>
              <a:t>з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400" dirty="0" err="1" smtClean="0">
                <a:latin typeface="Times New Roman" pitchFamily="18" charset="0"/>
                <a:cs typeface="Times New Roman" pitchFamily="18" charset="0"/>
              </a:rPr>
              <a:t>цивільним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 людом у </a:t>
            </a:r>
            <a:r>
              <a:rPr lang="ru-RU" sz="2400" dirty="0" err="1" smtClean="0">
                <a:latin typeface="Times New Roman" pitchFamily="18" charset="0"/>
                <a:cs typeface="Times New Roman" pitchFamily="18" charset="0"/>
              </a:rPr>
              <a:t>Будапешті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ru-RU" sz="2400" dirty="0" err="1" smtClean="0">
                <a:latin typeface="Times New Roman" pitchFamily="18" charset="0"/>
                <a:cs typeface="Times New Roman" pitchFamily="18" charset="0"/>
              </a:rPr>
              <a:t>і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400" dirty="0" err="1" smtClean="0">
                <a:latin typeface="Times New Roman" pitchFamily="18" charset="0"/>
                <a:cs typeface="Times New Roman" pitchFamily="18" charset="0"/>
              </a:rPr>
              <a:t>навіть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400" dirty="0" err="1" smtClean="0">
                <a:latin typeface="Times New Roman" pitchFamily="18" charset="0"/>
                <a:cs typeface="Times New Roman" pitchFamily="18" charset="0"/>
              </a:rPr>
              <a:t>з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400" dirty="0" err="1" smtClean="0">
                <a:latin typeface="Times New Roman" pitchFamily="18" charset="0"/>
                <a:cs typeface="Times New Roman" pitchFamily="18" charset="0"/>
              </a:rPr>
              <a:t>пристарілим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400" dirty="0" err="1" smtClean="0">
                <a:latin typeface="Times New Roman" pitchFamily="18" charset="0"/>
                <a:cs typeface="Times New Roman" pitchFamily="18" charset="0"/>
              </a:rPr>
              <a:t>угорським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 графом у </a:t>
            </a:r>
            <a:r>
              <a:rPr lang="ru-RU" sz="2400" dirty="0" err="1" smtClean="0">
                <a:latin typeface="Times New Roman" pitchFamily="18" charset="0"/>
                <a:cs typeface="Times New Roman" pitchFamily="18" charset="0"/>
              </a:rPr>
              <a:t>його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400" dirty="0" err="1" smtClean="0">
                <a:latin typeface="Times New Roman" pitchFamily="18" charset="0"/>
                <a:cs typeface="Times New Roman" pitchFamily="18" charset="0"/>
              </a:rPr>
              <a:t>маєтку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ru-RU" sz="2400" dirty="0" err="1" smtClean="0">
                <a:latin typeface="Times New Roman" pitchFamily="18" charset="0"/>
                <a:cs typeface="Times New Roman" pitchFamily="18" charset="0"/>
              </a:rPr>
              <a:t>і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, ясна </a:t>
            </a:r>
            <a:r>
              <a:rPr lang="ru-RU" sz="2400" dirty="0" err="1" smtClean="0">
                <a:latin typeface="Times New Roman" pitchFamily="18" charset="0"/>
                <a:cs typeface="Times New Roman" pitchFamily="18" charset="0"/>
              </a:rPr>
              <a:t>річ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ru-RU" sz="2400" dirty="0" err="1" smtClean="0">
                <a:latin typeface="Times New Roman" pitchFamily="18" charset="0"/>
                <a:cs typeface="Times New Roman" pitchFamily="18" charset="0"/>
              </a:rPr>
              <a:t>зі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400" dirty="0" err="1" smtClean="0">
                <a:latin typeface="Times New Roman" pitchFamily="18" charset="0"/>
                <a:cs typeface="Times New Roman" pitchFamily="18" charset="0"/>
              </a:rPr>
              <a:t>словацькими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 селянами та </a:t>
            </a:r>
            <a:r>
              <a:rPr lang="ru-RU" sz="2400" dirty="0" err="1" smtClean="0">
                <a:latin typeface="Times New Roman" pitchFamily="18" charset="0"/>
                <a:cs typeface="Times New Roman" pitchFamily="18" charset="0"/>
              </a:rPr>
              <a:t>мешканцями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400" dirty="0" err="1" smtClean="0">
                <a:latin typeface="Times New Roman" pitchFamily="18" charset="0"/>
                <a:cs typeface="Times New Roman" pitchFamily="18" charset="0"/>
              </a:rPr>
              <a:t>чеських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400" dirty="0" err="1" smtClean="0">
                <a:latin typeface="Times New Roman" pitchFamily="18" charset="0"/>
                <a:cs typeface="Times New Roman" pitchFamily="18" charset="0"/>
              </a:rPr>
              <a:t>містечок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0" indent="361950">
              <a:buNone/>
            </a:pPr>
            <a:r>
              <a:rPr lang="uk-UA" sz="2400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uk-UA" sz="2400" dirty="0" smtClean="0">
                <a:latin typeface="Times New Roman" pitchFamily="18" charset="0"/>
                <a:cs typeface="Times New Roman" pitchFamily="18" charset="0"/>
              </a:rPr>
            </a:br>
            <a:endParaRPr lang="uk-UA" sz="24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7410" name="Picture 2" descr="http://www.ukrlitzno.com.ua/wp-content/uploads/2012/11/%D0%9E%D0%BB%D0%B5%D1%81%D1%8C-%D0%93%D0%BE%D0%BD%D1%87%D0%B0%D1%80-%D1%80%D0%BE%D0%BC%D0%B0%D0%BD-%D0%9F%D1%80%D0%B0%D0%BF%D0%BE%D1%80%D0%BE%D0%BD%D0%BE%D1%81%D1%86%D1%96-%D1%81%D0%BA%D0%BE%D1%80%D0%BE%D1%87%D0%B5%D0%BD%D0%B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4348" y="3643314"/>
            <a:ext cx="2109014" cy="3214710"/>
          </a:xfrm>
          <a:prstGeom prst="rect">
            <a:avLst/>
          </a:prstGeom>
          <a:solidFill>
            <a:srgbClr val="FFFFFF">
              <a:shade val="85000"/>
            </a:srgbClr>
          </a:solidFill>
          <a:ln w="76200" cap="sq">
            <a:solidFill>
              <a:schemeClr val="accent1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17412" name="Picture 4" descr="http://img08.olx.ua/images_slandocomua/124973015_1_644x461_oles-gonchar-praporonosts-kiv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980239" y="3040371"/>
            <a:ext cx="2878041" cy="39605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17414" name="AutoShape 6" descr="https://encrypted-tbn1.gstatic.com/images?q=tbn:ANd9GcRjd0O7eVlLxd1vIzVVBJE2Lw9FrwwvmHt7b8Lp3X3b513pezj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/>
          </a:p>
        </p:txBody>
      </p:sp>
      <p:sp>
        <p:nvSpPr>
          <p:cNvPr id="17416" name="AutoShape 8" descr="https://encrypted-tbn1.gstatic.com/images?q=tbn:ANd9GcRjd0O7eVlLxd1vIzVVBJE2Lw9FrwwvmHt7b8Lp3X3b513pezj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/>
          </a:p>
        </p:txBody>
      </p:sp>
      <p:sp>
        <p:nvSpPr>
          <p:cNvPr id="17418" name="AutoShape 10" descr="https://encrypted-tbn2.gstatic.com/images?q=tbn:ANd9GcS1fVe1hFly7XMeCtqEDOUJ6pVeOsRh6pRWUgxUJhB-lMno3DZ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/>
          </a:p>
        </p:txBody>
      </p:sp>
      <p:pic>
        <p:nvPicPr>
          <p:cNvPr id="9" name="Рисунок 8" descr="images (3)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143240" y="3500438"/>
            <a:ext cx="2533761" cy="321471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0" name="Заголовок 3"/>
          <p:cNvSpPr>
            <a:spLocks noGrp="1"/>
          </p:cNvSpPr>
          <p:nvPr>
            <p:ph type="title"/>
          </p:nvPr>
        </p:nvSpPr>
        <p:spPr>
          <a:xfrm>
            <a:off x="500034" y="-214330"/>
            <a:ext cx="8229600" cy="1143000"/>
          </a:xfrm>
        </p:spPr>
        <p:txBody>
          <a:bodyPr>
            <a:normAutofit/>
          </a:bodyPr>
          <a:lstStyle/>
          <a:p>
            <a:r>
              <a:rPr lang="uk-UA" dirty="0" err="1" smtClean="0"/>
              <a:t>“Прапороносці”</a:t>
            </a:r>
            <a:endParaRPr lang="ru-RU" dirty="0"/>
          </a:p>
        </p:txBody>
      </p:sp>
      <p:sp>
        <p:nvSpPr>
          <p:cNvPr id="11" name="Содержимое 2"/>
          <p:cNvSpPr txBox="1">
            <a:spLocks/>
          </p:cNvSpPr>
          <p:nvPr/>
        </p:nvSpPr>
        <p:spPr>
          <a:xfrm>
            <a:off x="5357818" y="3357562"/>
            <a:ext cx="3328982" cy="27686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>
    <p:newsflash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0" y="260648"/>
            <a:ext cx="4857752" cy="6597352"/>
          </a:xfrm>
        </p:spPr>
        <p:txBody>
          <a:bodyPr>
            <a:normAutofit fontScale="92500" lnSpcReduction="10000"/>
          </a:bodyPr>
          <a:lstStyle/>
          <a:p>
            <a:pPr algn="ctr">
              <a:buNone/>
            </a:pPr>
            <a:r>
              <a:rPr lang="uk-UA" b="1" dirty="0" smtClean="0">
                <a:latin typeface="Monotype Corsiva" pitchFamily="66" charset="0"/>
                <a:cs typeface="Times New Roman" pitchFamily="18" charset="0"/>
              </a:rPr>
              <a:t> </a:t>
            </a:r>
            <a:r>
              <a:rPr lang="uk-UA" b="1" dirty="0" smtClean="0">
                <a:latin typeface="Times New Roman" pitchFamily="18" charset="0"/>
                <a:cs typeface="Times New Roman" pitchFamily="18" charset="0"/>
              </a:rPr>
              <a:t>ТЕМАТИКА ТВОРЧОСТІ</a:t>
            </a:r>
          </a:p>
          <a:p>
            <a:pPr algn="ctr">
              <a:buFont typeface="Wingdings" pitchFamily="2" charset="2"/>
              <a:buChar char="v"/>
            </a:pPr>
            <a:r>
              <a:rPr lang="uk-UA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uk-UA" sz="2800" dirty="0" smtClean="0">
                <a:latin typeface="Times New Roman" pitchFamily="18" charset="0"/>
                <a:cs typeface="Times New Roman" pitchFamily="18" charset="0"/>
              </a:rPr>
              <a:t>мирне життя людей, моральні аспекти їх взаємовідносин («Микита Братусь», 1950; «Щоб світився вогник», 1955).</a:t>
            </a:r>
          </a:p>
          <a:p>
            <a:pPr algn="ctr">
              <a:buFont typeface="Wingdings" pitchFamily="2" charset="2"/>
              <a:buChar char="v"/>
            </a:pPr>
            <a:r>
              <a:rPr lang="uk-UA" sz="2800" dirty="0" smtClean="0">
                <a:latin typeface="Times New Roman" pitchFamily="18" charset="0"/>
                <a:cs typeface="Times New Roman" pitchFamily="18" charset="0"/>
              </a:rPr>
              <a:t>події громадянської війни на Півдні України (</a:t>
            </a:r>
            <a:r>
              <a:rPr lang="uk-UA" sz="2800" dirty="0" err="1" smtClean="0">
                <a:latin typeface="Times New Roman" pitchFamily="18" charset="0"/>
                <a:cs typeface="Times New Roman" pitchFamily="18" charset="0"/>
              </a:rPr>
              <a:t>історико-революційна</a:t>
            </a:r>
            <a:r>
              <a:rPr lang="uk-UA" sz="2800" dirty="0" smtClean="0">
                <a:latin typeface="Times New Roman" pitchFamily="18" charset="0"/>
                <a:cs typeface="Times New Roman" pitchFamily="18" charset="0"/>
              </a:rPr>
              <a:t> дилогія «Таврія» (1952) і «Перекоп» (1957</a:t>
            </a:r>
          </a:p>
          <a:p>
            <a:pPr algn="ctr">
              <a:buFont typeface="Wingdings" pitchFamily="2" charset="2"/>
              <a:buChar char="v"/>
            </a:pPr>
            <a:r>
              <a:rPr lang="uk-UA" sz="2800" dirty="0" smtClean="0">
                <a:latin typeface="Times New Roman" pitchFamily="18" charset="0"/>
                <a:cs typeface="Times New Roman" pitchFamily="18" charset="0"/>
              </a:rPr>
              <a:t>публіцистична діяльність, здійснює закордонні поїздки, підсумками яких стають книги нарисів «Зустрічі з друзями» (1950), «Китай зблизька» (1951).</a:t>
            </a:r>
          </a:p>
        </p:txBody>
      </p:sp>
      <p:pic>
        <p:nvPicPr>
          <p:cNvPr id="20482" name="Picture 2" descr="Олесь Терентійович Гончар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57752" y="0"/>
            <a:ext cx="2746537" cy="4193187"/>
          </a:xfrm>
          <a:prstGeom prst="rect">
            <a:avLst/>
          </a:prstGeom>
          <a:ln w="57150" cap="rnd">
            <a:solidFill>
              <a:schemeClr val="accent1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20484" name="Picture 4" descr="http://svitppt.com.ua/images/52/51502/960/img2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57884" y="3995973"/>
            <a:ext cx="3286116" cy="307636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ransition>
    <p:newsflash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071934" y="857232"/>
            <a:ext cx="5286380" cy="271462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uk-UA" sz="4000" b="1" dirty="0" smtClean="0">
                <a:solidFill>
                  <a:srgbClr val="003300"/>
                </a:solidFill>
                <a:latin typeface="Times New Roman" pitchFamily="18" charset="0"/>
                <a:cs typeface="Times New Roman" pitchFamily="18" charset="0"/>
              </a:rPr>
              <a:t>Громадська діяльність</a:t>
            </a:r>
            <a:endParaRPr lang="uk-UA" sz="4000" dirty="0" smtClean="0">
              <a:latin typeface="Times New Roman" pitchFamily="18" charset="0"/>
              <a:cs typeface="Times New Roman" pitchFamily="18" charset="0"/>
            </a:endParaRPr>
          </a:p>
          <a:p>
            <a:pPr marL="0" indent="0" algn="ctr">
              <a:buBlip>
                <a:blip r:embed="rId2"/>
              </a:buBlip>
            </a:pPr>
            <a:r>
              <a:rPr lang="uk-UA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uk-UA" sz="2400" b="1" dirty="0" smtClean="0">
                <a:latin typeface="Times New Roman" pitchFamily="18" charset="0"/>
                <a:cs typeface="Times New Roman" pitchFamily="18" charset="0"/>
              </a:rPr>
              <a:t>1959-1971  </a:t>
            </a:r>
            <a:r>
              <a:rPr lang="uk-UA" sz="2400" dirty="0" smtClean="0">
                <a:latin typeface="Times New Roman" pitchFamily="18" charset="0"/>
                <a:cs typeface="Times New Roman" pitchFamily="18" charset="0"/>
              </a:rPr>
              <a:t>- голова правління Спілки письменників України.  </a:t>
            </a:r>
          </a:p>
          <a:p>
            <a:pPr marL="0" indent="0" algn="ctr">
              <a:buBlip>
                <a:blip r:embed="rId2"/>
              </a:buBlip>
            </a:pPr>
            <a:r>
              <a:rPr lang="uk-UA" sz="2400" b="1" dirty="0" smtClean="0">
                <a:latin typeface="Times New Roman" pitchFamily="18" charset="0"/>
                <a:cs typeface="Times New Roman" pitchFamily="18" charset="0"/>
              </a:rPr>
              <a:t>1959-1986</a:t>
            </a:r>
            <a:r>
              <a:rPr lang="uk-UA" sz="2400" dirty="0" smtClean="0">
                <a:latin typeface="Times New Roman" pitchFamily="18" charset="0"/>
                <a:cs typeface="Times New Roman" pitchFamily="18" charset="0"/>
              </a:rPr>
              <a:t>  - секретар Спілки письменників СРСР,  голова комітету з присудження Державної премії УРСР ім. Т.Г Шевченка.  </a:t>
            </a:r>
          </a:p>
          <a:p>
            <a:pPr marL="0" indent="0">
              <a:buNone/>
            </a:pPr>
            <a:endParaRPr lang="uk-UA" sz="2800" dirty="0">
              <a:latin typeface="Monotype Corsiva" pitchFamily="66" charset="0"/>
            </a:endParaRPr>
          </a:p>
        </p:txBody>
      </p:sp>
      <p:pic>
        <p:nvPicPr>
          <p:cNvPr id="5" name="Рисунок 4" descr="Gonchar1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428604"/>
            <a:ext cx="4339859" cy="5786478"/>
          </a:xfrm>
          <a:prstGeom prst="rect">
            <a:avLst/>
          </a:prstGeom>
        </p:spPr>
      </p:pic>
    </p:spTree>
  </p:cSld>
  <p:clrMapOvr>
    <a:masterClrMapping/>
  </p:clrMapOvr>
  <p:transition>
    <p:newsflash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0" y="-23"/>
            <a:ext cx="9144000" cy="2428891"/>
          </a:xfrm>
        </p:spPr>
        <p:txBody>
          <a:bodyPr>
            <a:normAutofit fontScale="92500" lnSpcReduction="20000"/>
          </a:bodyPr>
          <a:lstStyle/>
          <a:p>
            <a:pPr algn="just"/>
            <a:r>
              <a:rPr lang="ru-RU" b="1" dirty="0" smtClean="0"/>
              <a:t>1973</a:t>
            </a:r>
            <a:r>
              <a:rPr lang="ru-RU" dirty="0" smtClean="0"/>
              <a:t>  - </a:t>
            </a:r>
            <a:r>
              <a:rPr lang="ru-RU" dirty="0" err="1" smtClean="0"/>
              <a:t>підписав</a:t>
            </a:r>
            <a:r>
              <a:rPr lang="ru-RU" dirty="0" smtClean="0"/>
              <a:t> </a:t>
            </a:r>
            <a:r>
              <a:rPr lang="ru-RU" dirty="0" err="1" smtClean="0"/>
              <a:t>колективного</a:t>
            </a:r>
            <a:r>
              <a:rPr lang="ru-RU" dirty="0" smtClean="0"/>
              <a:t> листа </a:t>
            </a:r>
            <a:r>
              <a:rPr lang="ru-RU" dirty="0" err="1" smtClean="0"/>
              <a:t>групи</a:t>
            </a:r>
            <a:r>
              <a:rPr lang="ru-RU" dirty="0" smtClean="0"/>
              <a:t> </a:t>
            </a:r>
            <a:r>
              <a:rPr lang="ru-RU" dirty="0" err="1" smtClean="0"/>
              <a:t>радянських</a:t>
            </a:r>
            <a:r>
              <a:rPr lang="ru-RU" dirty="0" smtClean="0"/>
              <a:t> </a:t>
            </a:r>
            <a:r>
              <a:rPr lang="ru-RU" dirty="0" err="1" smtClean="0"/>
              <a:t>письменників</a:t>
            </a:r>
            <a:r>
              <a:rPr lang="ru-RU" dirty="0" smtClean="0"/>
              <a:t> до </a:t>
            </a:r>
            <a:r>
              <a:rPr lang="ru-RU" dirty="0" err="1" smtClean="0"/>
              <a:t>редакції</a:t>
            </a:r>
            <a:r>
              <a:rPr lang="ru-RU" dirty="0" smtClean="0"/>
              <a:t> </a:t>
            </a:r>
            <a:r>
              <a:rPr lang="ru-RU" dirty="0" err="1" smtClean="0"/>
              <a:t>газети</a:t>
            </a:r>
            <a:r>
              <a:rPr lang="ru-RU" dirty="0" smtClean="0"/>
              <a:t> «Правда» </a:t>
            </a:r>
            <a:r>
              <a:rPr lang="ru-RU" dirty="0" err="1" smtClean="0"/>
              <a:t>щодо</a:t>
            </a:r>
            <a:r>
              <a:rPr lang="ru-RU" dirty="0" smtClean="0"/>
              <a:t> </a:t>
            </a:r>
            <a:r>
              <a:rPr lang="ru-RU" dirty="0" err="1" smtClean="0"/>
              <a:t>Солженіцина</a:t>
            </a:r>
            <a:r>
              <a:rPr lang="ru-RU" dirty="0" smtClean="0"/>
              <a:t> та Сахарова.</a:t>
            </a:r>
          </a:p>
          <a:p>
            <a:pPr algn="just"/>
            <a:r>
              <a:rPr lang="ru-RU" b="1" dirty="0" smtClean="0"/>
              <a:t>1973</a:t>
            </a:r>
            <a:r>
              <a:rPr lang="ru-RU" dirty="0" smtClean="0"/>
              <a:t>  — голова </a:t>
            </a:r>
            <a:r>
              <a:rPr lang="ru-RU" dirty="0" err="1" smtClean="0"/>
              <a:t>Українського</a:t>
            </a:r>
            <a:r>
              <a:rPr lang="ru-RU" dirty="0" smtClean="0"/>
              <a:t> </a:t>
            </a:r>
            <a:r>
              <a:rPr lang="ru-RU" dirty="0" err="1" smtClean="0"/>
              <a:t>республіканського</a:t>
            </a:r>
            <a:r>
              <a:rPr lang="ru-RU" dirty="0" smtClean="0"/>
              <a:t> </a:t>
            </a:r>
            <a:r>
              <a:rPr lang="ru-RU" dirty="0" err="1" smtClean="0"/>
              <a:t>комітету</a:t>
            </a:r>
            <a:r>
              <a:rPr lang="ru-RU" dirty="0" smtClean="0"/>
              <a:t> </a:t>
            </a:r>
            <a:r>
              <a:rPr lang="ru-RU" dirty="0" err="1" smtClean="0"/>
              <a:t>захисту</a:t>
            </a:r>
            <a:r>
              <a:rPr lang="ru-RU" dirty="0" smtClean="0"/>
              <a:t> миру, член </a:t>
            </a:r>
            <a:r>
              <a:rPr lang="ru-RU" dirty="0" err="1" smtClean="0"/>
              <a:t>Всесвітньої</a:t>
            </a:r>
            <a:r>
              <a:rPr lang="ru-RU" dirty="0" smtClean="0"/>
              <a:t> Ради Миру, </a:t>
            </a:r>
            <a:r>
              <a:rPr lang="ru-RU" dirty="0" err="1" smtClean="0"/>
              <a:t>академік</a:t>
            </a:r>
            <a:r>
              <a:rPr lang="ru-RU" dirty="0" smtClean="0"/>
              <a:t> </a:t>
            </a:r>
            <a:r>
              <a:rPr lang="ru-RU" dirty="0" err="1" smtClean="0"/>
              <a:t>Академії</a:t>
            </a:r>
            <a:r>
              <a:rPr lang="ru-RU" dirty="0" smtClean="0"/>
              <a:t> наук </a:t>
            </a:r>
            <a:r>
              <a:rPr lang="ru-RU" dirty="0" err="1" smtClean="0"/>
              <a:t>України</a:t>
            </a:r>
            <a:r>
              <a:rPr lang="ru-RU" dirty="0" smtClean="0"/>
              <a:t>.</a:t>
            </a:r>
          </a:p>
          <a:p>
            <a:endParaRPr lang="ru-RU" dirty="0"/>
          </a:p>
        </p:txBody>
      </p:sp>
      <p:pic>
        <p:nvPicPr>
          <p:cNvPr id="4" name="Рисунок 3" descr="829374_5_w_100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5240" y="2595574"/>
            <a:ext cx="5238760" cy="3405194"/>
          </a:xfrm>
          <a:prstGeom prst="rect">
            <a:avLst/>
          </a:prstGeom>
        </p:spPr>
      </p:pic>
      <p:pic>
        <p:nvPicPr>
          <p:cNvPr id="5" name="Рисунок 4" descr="829374_7_w_590.jpg"/>
          <p:cNvPicPr>
            <a:picLocks noChangeAspect="1"/>
          </p:cNvPicPr>
          <p:nvPr/>
        </p:nvPicPr>
        <p:blipFill>
          <a:blip r:embed="rId3"/>
          <a:srcRect l="24983" t="21805" r="26425"/>
          <a:stretch>
            <a:fillRect/>
          </a:stretch>
        </p:blipFill>
        <p:spPr>
          <a:xfrm>
            <a:off x="-32" y="2571744"/>
            <a:ext cx="3655868" cy="3500462"/>
          </a:xfrm>
          <a:prstGeom prst="rect">
            <a:avLst/>
          </a:prstGeom>
        </p:spPr>
      </p:pic>
      <p:sp>
        <p:nvSpPr>
          <p:cNvPr id="6" name="Заголовок 1"/>
          <p:cNvSpPr txBox="1">
            <a:spLocks/>
          </p:cNvSpPr>
          <p:nvPr/>
        </p:nvSpPr>
        <p:spPr>
          <a:xfrm>
            <a:off x="-142908" y="5929306"/>
            <a:ext cx="3543296" cy="9286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uk-UA" sz="2400" b="1" dirty="0" smtClean="0">
                <a:latin typeface="Times New Roman" pitchFamily="18" charset="0"/>
                <a:ea typeface="+mj-ea"/>
                <a:cs typeface="Times New Roman" pitchFamily="18" charset="0"/>
              </a:rPr>
              <a:t>Із</a:t>
            </a:r>
            <a:r>
              <a:rPr kumimoji="0" lang="uk-UA" sz="24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 </a:t>
            </a:r>
            <a:r>
              <a:rPr lang="uk-UA" sz="2400" b="1" dirty="0" err="1" smtClean="0">
                <a:latin typeface="Times New Roman" pitchFamily="18" charset="0"/>
                <a:ea typeface="+mj-ea"/>
                <a:cs typeface="Times New Roman" pitchFamily="18" charset="0"/>
              </a:rPr>
              <a:t>п</a:t>
            </a:r>
            <a:r>
              <a:rPr kumimoji="0" lang="uk-UA" sz="24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рем</a:t>
            </a:r>
            <a:r>
              <a:rPr kumimoji="0" lang="en-US" sz="24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’</a:t>
            </a:r>
            <a:r>
              <a:rPr kumimoji="0" lang="uk-UA" sz="2400" b="1" i="0" u="none" strike="noStrike" kern="1200" cap="none" spc="0" normalizeH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єром</a:t>
            </a:r>
            <a:r>
              <a:rPr kumimoji="0" lang="uk-UA" sz="24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 Індії Індірою Ганді</a:t>
            </a:r>
            <a:endParaRPr kumimoji="0" lang="ru-RU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  <p:sp>
        <p:nvSpPr>
          <p:cNvPr id="7" name="Заголовок 1"/>
          <p:cNvSpPr txBox="1">
            <a:spLocks/>
          </p:cNvSpPr>
          <p:nvPr/>
        </p:nvSpPr>
        <p:spPr>
          <a:xfrm>
            <a:off x="5214942" y="5929330"/>
            <a:ext cx="3543296" cy="9286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uk-UA" sz="2400" b="1" dirty="0" smtClean="0">
                <a:latin typeface="Times New Roman" pitchFamily="18" charset="0"/>
                <a:ea typeface="+mj-ea"/>
                <a:cs typeface="Times New Roman" pitchFamily="18" charset="0"/>
              </a:rPr>
              <a:t>Із Матір</a:t>
            </a:r>
            <a:r>
              <a:rPr lang="en-US" sz="2400" b="1" dirty="0" smtClean="0">
                <a:latin typeface="Times New Roman" pitchFamily="18" charset="0"/>
                <a:ea typeface="+mj-ea"/>
                <a:cs typeface="Times New Roman" pitchFamily="18" charset="0"/>
              </a:rPr>
              <a:t>’</a:t>
            </a:r>
            <a:r>
              <a:rPr lang="uk-UA" sz="2400" b="1" dirty="0" smtClean="0">
                <a:latin typeface="Times New Roman" pitchFamily="18" charset="0"/>
                <a:ea typeface="+mj-ea"/>
                <a:cs typeface="Times New Roman" pitchFamily="18" charset="0"/>
              </a:rPr>
              <a:t>ю Терезою</a:t>
            </a:r>
            <a:endParaRPr kumimoji="0" lang="ru-RU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0" y="1"/>
            <a:ext cx="9144000" cy="2000240"/>
          </a:xfrm>
        </p:spPr>
        <p:txBody>
          <a:bodyPr>
            <a:noAutofit/>
          </a:bodyPr>
          <a:lstStyle/>
          <a:p>
            <a:pPr marL="0" indent="361950" algn="just">
              <a:buNone/>
            </a:pPr>
            <a:r>
              <a:rPr lang="uk-UA" sz="2400" dirty="0">
                <a:latin typeface="Times New Roman" pitchFamily="18" charset="0"/>
                <a:cs typeface="Times New Roman" pitchFamily="18" charset="0"/>
              </a:rPr>
              <a:t>Народився </a:t>
            </a:r>
            <a:r>
              <a:rPr lang="uk-UA" sz="2400" b="1" dirty="0">
                <a:latin typeface="Times New Roman" pitchFamily="18" charset="0"/>
                <a:cs typeface="Times New Roman" pitchFamily="18" charset="0"/>
              </a:rPr>
              <a:t>3 квітня 1918 </a:t>
            </a:r>
            <a:r>
              <a:rPr lang="uk-UA" sz="2400" dirty="0">
                <a:latin typeface="Times New Roman" pitchFamily="18" charset="0"/>
                <a:cs typeface="Times New Roman" pitchFamily="18" charset="0"/>
              </a:rPr>
              <a:t>року в селі</a:t>
            </a:r>
            <a:r>
              <a:rPr lang="uk-UA" sz="2400" b="1" dirty="0">
                <a:latin typeface="Times New Roman" pitchFamily="18" charset="0"/>
                <a:cs typeface="Times New Roman" pitchFamily="18" charset="0"/>
              </a:rPr>
              <a:t> Ломівка </a:t>
            </a:r>
            <a:r>
              <a:rPr lang="uk-UA" sz="2400" dirty="0" smtClean="0">
                <a:latin typeface="Times New Roman" pitchFamily="18" charset="0"/>
                <a:cs typeface="Times New Roman" pitchFamily="18" charset="0"/>
              </a:rPr>
              <a:t>неподалік Катеринослава в </a:t>
            </a:r>
            <a:r>
              <a:rPr lang="ru-RU" sz="2400" dirty="0" err="1" smtClean="0">
                <a:latin typeface="Times New Roman" pitchFamily="18" charset="0"/>
                <a:cs typeface="Times New Roman" pitchFamily="18" charset="0"/>
              </a:rPr>
              <a:t>родині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400" b="1" dirty="0" err="1" smtClean="0">
                <a:latin typeface="Times New Roman" pitchFamily="18" charset="0"/>
                <a:cs typeface="Times New Roman" pitchFamily="18" charset="0"/>
              </a:rPr>
              <a:t>Терентія</a:t>
            </a:r>
            <a:r>
              <a:rPr lang="ru-RU" sz="2400" b="1" dirty="0" smtClean="0">
                <a:latin typeface="Times New Roman" pitchFamily="18" charset="0"/>
                <a:cs typeface="Times New Roman" pitchFamily="18" charset="0"/>
              </a:rPr>
              <a:t> Сидоровича та </a:t>
            </a:r>
            <a:r>
              <a:rPr lang="ru-RU" sz="2400" b="1" dirty="0" err="1" smtClean="0">
                <a:latin typeface="Times New Roman" pitchFamily="18" charset="0"/>
                <a:cs typeface="Times New Roman" pitchFamily="18" charset="0"/>
              </a:rPr>
              <a:t>Тетяни</a:t>
            </a:r>
            <a:r>
              <a:rPr lang="ru-RU" sz="24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400" b="1" dirty="0" err="1" smtClean="0">
                <a:latin typeface="Times New Roman" pitchFamily="18" charset="0"/>
                <a:cs typeface="Times New Roman" pitchFamily="18" charset="0"/>
              </a:rPr>
              <a:t>Гаврилівни</a:t>
            </a:r>
            <a:r>
              <a:rPr lang="ru-RU" sz="24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400" b="1" dirty="0" err="1" smtClean="0">
                <a:latin typeface="Times New Roman" pitchFamily="18" charset="0"/>
                <a:cs typeface="Times New Roman" pitchFamily="18" charset="0"/>
              </a:rPr>
              <a:t>Біличенків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uk-UA" sz="2400" dirty="0" smtClean="0">
                <a:latin typeface="Times New Roman" pitchFamily="18" charset="0"/>
                <a:cs typeface="Times New Roman" pitchFamily="18" charset="0"/>
              </a:rPr>
              <a:t>Після </a:t>
            </a:r>
            <a:r>
              <a:rPr lang="uk-UA" sz="2400" dirty="0">
                <a:latin typeface="Times New Roman" pitchFamily="18" charset="0"/>
                <a:cs typeface="Times New Roman" pitchFamily="18" charset="0"/>
              </a:rPr>
              <a:t>смерті </a:t>
            </a:r>
            <a:r>
              <a:rPr lang="uk-UA" sz="2400" dirty="0" smtClean="0">
                <a:latin typeface="Times New Roman" pitchFamily="18" charset="0"/>
                <a:cs typeface="Times New Roman" pitchFamily="18" charset="0"/>
              </a:rPr>
              <a:t>матері (хлопцеві </a:t>
            </a:r>
            <a:r>
              <a:rPr lang="uk-UA" sz="2400" dirty="0">
                <a:latin typeface="Times New Roman" pitchFamily="18" charset="0"/>
                <a:cs typeface="Times New Roman" pitchFamily="18" charset="0"/>
              </a:rPr>
              <a:t>було 3 </a:t>
            </a:r>
            <a:r>
              <a:rPr lang="uk-UA" sz="2400" dirty="0" smtClean="0">
                <a:latin typeface="Times New Roman" pitchFamily="18" charset="0"/>
                <a:cs typeface="Times New Roman" pitchFamily="18" charset="0"/>
              </a:rPr>
              <a:t>роки) його </a:t>
            </a:r>
            <a:r>
              <a:rPr lang="uk-UA" sz="2400" dirty="0">
                <a:latin typeface="Times New Roman" pitchFamily="18" charset="0"/>
                <a:cs typeface="Times New Roman" pitchFamily="18" charset="0"/>
              </a:rPr>
              <a:t>забрали на виховання дід і бабуся </a:t>
            </a:r>
            <a:r>
              <a:rPr lang="uk-UA" sz="2400" dirty="0" smtClean="0">
                <a:latin typeface="Times New Roman" pitchFamily="18" charset="0"/>
                <a:cs typeface="Times New Roman" pitchFamily="18" charset="0"/>
              </a:rPr>
              <a:t>Пріся в село </a:t>
            </a:r>
            <a:r>
              <a:rPr lang="uk-UA" sz="2400" b="1" dirty="0" smtClean="0">
                <a:latin typeface="Times New Roman" pitchFamily="18" charset="0"/>
                <a:cs typeface="Times New Roman" pitchFamily="18" charset="0"/>
              </a:rPr>
              <a:t>Суха </a:t>
            </a:r>
            <a:r>
              <a:rPr lang="uk-UA" sz="2400" b="1" dirty="0">
                <a:latin typeface="Times New Roman" pitchFamily="18" charset="0"/>
                <a:cs typeface="Times New Roman" pitchFamily="18" charset="0"/>
              </a:rPr>
              <a:t>Полтавської області</a:t>
            </a:r>
            <a:r>
              <a:rPr lang="uk-UA" sz="2400" dirty="0">
                <a:latin typeface="Times New Roman" pitchFamily="18" charset="0"/>
                <a:cs typeface="Times New Roman" pitchFamily="18" charset="0"/>
              </a:rPr>
              <a:t>. </a:t>
            </a:r>
          </a:p>
        </p:txBody>
      </p:sp>
      <p:sp>
        <p:nvSpPr>
          <p:cNvPr id="15364" name="AutoShape 4" descr="https://encrypted-tbn0.gstatic.com/images?q=tbn:ANd9GcTdHXaHtce9GGpooiKqEOfJZdnBkdivD1X_wpOaxry0am9C2Cn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/>
          </a:p>
        </p:txBody>
      </p:sp>
      <p:sp>
        <p:nvSpPr>
          <p:cNvPr id="15366" name="AutoShape 6" descr="https://encrypted-tbn0.gstatic.com/images?q=tbn:ANd9GcTdHXaHtce9GGpooiKqEOfJZdnBkdivD1X_wpOaxry0am9C2Cn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/>
          </a:p>
        </p:txBody>
      </p:sp>
      <p:sp>
        <p:nvSpPr>
          <p:cNvPr id="15368" name="AutoShape 8" descr="https://encrypted-tbn0.gstatic.com/images?q=tbn:ANd9GcTdHXaHtce9GGpooiKqEOfJZdnBkdivD1X_wpOaxry0am9C2Cn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/>
          </a:p>
        </p:txBody>
      </p:sp>
      <p:pic>
        <p:nvPicPr>
          <p:cNvPr id="8" name="Рисунок 7" descr="images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347505">
            <a:off x="287798" y="2437255"/>
            <a:ext cx="4587763" cy="3440822"/>
          </a:xfrm>
          <a:prstGeom prst="rect">
            <a:avLst/>
          </a:prstGeom>
          <a:solidFill>
            <a:srgbClr val="FFFFFF">
              <a:shade val="85000"/>
            </a:srgbClr>
          </a:solidFill>
          <a:ln w="76200" cap="sq">
            <a:solidFill>
              <a:schemeClr val="accent1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9" name="Прямоугольник 8"/>
          <p:cNvSpPr/>
          <p:nvPr/>
        </p:nvSpPr>
        <p:spPr>
          <a:xfrm>
            <a:off x="1000100" y="6000768"/>
            <a:ext cx="342902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b="1" dirty="0">
                <a:latin typeface="Times New Roman" pitchFamily="18" charset="0"/>
                <a:cs typeface="Times New Roman" pitchFamily="18" charset="0"/>
              </a:rPr>
              <a:t>Хата-музей Олеся Гончара в </a:t>
            </a:r>
            <a:r>
              <a:rPr lang="ru-RU" sz="2000" b="1" dirty="0" err="1">
                <a:latin typeface="Times New Roman" pitchFamily="18" charset="0"/>
                <a:cs typeface="Times New Roman" pitchFamily="18" charset="0"/>
              </a:rPr>
              <a:t>селі</a:t>
            </a:r>
            <a:r>
              <a:rPr lang="ru-RU" sz="20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b="1" dirty="0" smtClean="0">
                <a:latin typeface="Times New Roman" pitchFamily="18" charset="0"/>
                <a:cs typeface="Times New Roman" pitchFamily="18" charset="0"/>
              </a:rPr>
              <a:t>Суха</a:t>
            </a:r>
            <a:endParaRPr lang="uk-UA" sz="2000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1" name="Рисунок 10" descr="gonchar11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2132" y="1643050"/>
            <a:ext cx="3429024" cy="4572032"/>
          </a:xfrm>
          <a:prstGeom prst="rect">
            <a:avLst/>
          </a:prstGeom>
        </p:spPr>
      </p:pic>
      <p:sp>
        <p:nvSpPr>
          <p:cNvPr id="12" name="Заголовок 1"/>
          <p:cNvSpPr txBox="1">
            <a:spLocks/>
          </p:cNvSpPr>
          <p:nvPr/>
        </p:nvSpPr>
        <p:spPr>
          <a:xfrm>
            <a:off x="5794612" y="6215082"/>
            <a:ext cx="3135106" cy="5619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uk-UA" b="1" i="0" u="none" strike="noStrike" kern="1200" cap="none" spc="0" normalizeH="0" baseline="0" noProof="0" dirty="0" smtClean="0">
                <a:ln>
                  <a:noFill/>
                </a:ln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Батьки</a:t>
            </a:r>
            <a:r>
              <a:rPr kumimoji="0" lang="uk-UA" b="1" i="0" u="none" strike="noStrike" kern="1200" cap="none" spc="0" normalizeH="0" noProof="0" dirty="0" smtClean="0">
                <a:ln>
                  <a:noFill/>
                </a:ln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 з сестрою Олександрою</a:t>
            </a:r>
            <a:endParaRPr kumimoji="0" lang="uk-UA" b="1" i="0" u="none" strike="noStrike" kern="1200" cap="none" spc="0" normalizeH="0" baseline="0" noProof="0" dirty="0">
              <a:ln>
                <a:noFill/>
              </a:ln>
              <a:effectLst>
                <a:glow rad="228600">
                  <a:schemeClr val="accent2">
                    <a:satMod val="175000"/>
                    <a:alpha val="40000"/>
                  </a:schemeClr>
                </a:glow>
              </a:effectLst>
              <a:uLnTx/>
              <a:uFillTx/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</p:spTree>
  </p:cSld>
  <p:clrMapOvr>
    <a:masterClrMapping/>
  </p:clrMapOvr>
  <p:transition>
    <p:newsflash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214290"/>
            <a:ext cx="9144000" cy="654032"/>
          </a:xfrm>
        </p:spPr>
        <p:txBody>
          <a:bodyPr>
            <a:noAutofit/>
          </a:bodyPr>
          <a:lstStyle/>
          <a:p>
            <a:r>
              <a:rPr lang="ru-RU" b="1" dirty="0" err="1" smtClean="0">
                <a:latin typeface="Times New Roman" pitchFamily="18" charset="0"/>
                <a:cs typeface="Times New Roman" pitchFamily="18" charset="0"/>
              </a:rPr>
              <a:t>Кампанія</a:t>
            </a:r>
            <a:r>
              <a:rPr lang="ru-RU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b="1" dirty="0" err="1" smtClean="0">
                <a:latin typeface="Times New Roman" pitchFamily="18" charset="0"/>
                <a:cs typeface="Times New Roman" pitchFamily="18" charset="0"/>
              </a:rPr>
              <a:t>проти</a:t>
            </a:r>
            <a:r>
              <a:rPr lang="ru-RU" b="1" dirty="0" smtClean="0">
                <a:latin typeface="Times New Roman" pitchFamily="18" charset="0"/>
                <a:cs typeface="Times New Roman" pitchFamily="18" charset="0"/>
              </a:rPr>
              <a:t> роману «Собор»</a:t>
            </a:r>
            <a:br>
              <a:rPr lang="ru-RU" b="1" dirty="0" smtClean="0">
                <a:latin typeface="Times New Roman" pitchFamily="18" charset="0"/>
                <a:cs typeface="Times New Roman" pitchFamily="18" charset="0"/>
              </a:rPr>
            </a:br>
            <a:endParaRPr lang="ru-RU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2928926" y="428604"/>
            <a:ext cx="6215074" cy="4214842"/>
          </a:xfrm>
        </p:spPr>
        <p:txBody>
          <a:bodyPr>
            <a:noAutofit/>
          </a:bodyPr>
          <a:lstStyle/>
          <a:p>
            <a:pPr algn="just">
              <a:buNone/>
            </a:pPr>
            <a:r>
              <a:rPr lang="ru-RU" sz="1800" dirty="0" smtClean="0"/>
              <a:t>		</a:t>
            </a:r>
            <a:r>
              <a:rPr lang="ru-RU" sz="1800" b="1" dirty="0" err="1" smtClean="0">
                <a:latin typeface="Times New Roman" pitchFamily="18" charset="0"/>
                <a:cs typeface="Times New Roman" pitchFamily="18" charset="0"/>
              </a:rPr>
              <a:t>О</a:t>
            </a:r>
            <a:r>
              <a:rPr lang="ru-RU" sz="1800" b="1" dirty="0" err="1" smtClean="0">
                <a:latin typeface="Times New Roman" pitchFamily="18" charset="0"/>
                <a:cs typeface="Times New Roman" pitchFamily="18" charset="0"/>
              </a:rPr>
              <a:t>публікований</a:t>
            </a:r>
            <a:r>
              <a:rPr lang="ru-RU" sz="1800" b="1" dirty="0" smtClean="0">
                <a:latin typeface="Times New Roman" pitchFamily="18" charset="0"/>
                <a:cs typeface="Times New Roman" pitchFamily="18" charset="0"/>
              </a:rPr>
              <a:t> 1968 </a:t>
            </a:r>
            <a:r>
              <a:rPr lang="ru-RU" sz="1800" b="1" dirty="0" err="1" smtClean="0">
                <a:latin typeface="Times New Roman" pitchFamily="18" charset="0"/>
                <a:cs typeface="Times New Roman" pitchFamily="18" charset="0"/>
              </a:rPr>
              <a:t>тричі</a:t>
            </a:r>
            <a:r>
              <a:rPr lang="ru-RU" sz="18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800" dirty="0" smtClean="0">
                <a:latin typeface="Times New Roman" pitchFamily="18" charset="0"/>
                <a:cs typeface="Times New Roman" pitchFamily="18" charset="0"/>
              </a:rPr>
              <a:t>– у </a:t>
            </a:r>
            <a:r>
              <a:rPr lang="ru-RU" sz="1800" dirty="0" err="1" smtClean="0">
                <a:latin typeface="Times New Roman" pitchFamily="18" charset="0"/>
                <a:cs typeface="Times New Roman" pitchFamily="18" charset="0"/>
              </a:rPr>
              <a:t>журналі</a:t>
            </a:r>
            <a:r>
              <a:rPr lang="ru-RU" sz="1800" dirty="0" smtClean="0">
                <a:latin typeface="Times New Roman" pitchFamily="18" charset="0"/>
                <a:cs typeface="Times New Roman" pitchFamily="18" charset="0"/>
              </a:rPr>
              <a:t> «</a:t>
            </a:r>
            <a:r>
              <a:rPr lang="ru-RU" sz="1800" dirty="0" err="1" smtClean="0">
                <a:latin typeface="Times New Roman" pitchFamily="18" charset="0"/>
                <a:cs typeface="Times New Roman" pitchFamily="18" charset="0"/>
              </a:rPr>
              <a:t>Вітчизна</a:t>
            </a:r>
            <a:r>
              <a:rPr lang="ru-RU" sz="1800" dirty="0" smtClean="0">
                <a:latin typeface="Times New Roman" pitchFamily="18" charset="0"/>
                <a:cs typeface="Times New Roman" pitchFamily="18" charset="0"/>
              </a:rPr>
              <a:t>» та у </a:t>
            </a:r>
            <a:r>
              <a:rPr lang="ru-RU" sz="1800" dirty="0" err="1" smtClean="0">
                <a:latin typeface="Times New Roman" pitchFamily="18" charset="0"/>
                <a:cs typeface="Times New Roman" pitchFamily="18" charset="0"/>
              </a:rPr>
              <a:t>видавництвах</a:t>
            </a:r>
            <a:r>
              <a:rPr lang="ru-RU" sz="1800" dirty="0" smtClean="0">
                <a:latin typeface="Times New Roman" pitchFamily="18" charset="0"/>
                <a:cs typeface="Times New Roman" pitchFamily="18" charset="0"/>
              </a:rPr>
              <a:t> «</a:t>
            </a:r>
            <a:r>
              <a:rPr lang="ru-RU" sz="1800" dirty="0" err="1" smtClean="0">
                <a:latin typeface="Times New Roman" pitchFamily="18" charset="0"/>
                <a:cs typeface="Times New Roman" pitchFamily="18" charset="0"/>
              </a:rPr>
              <a:t>Дніпро</a:t>
            </a:r>
            <a:r>
              <a:rPr lang="ru-RU" sz="1800" dirty="0" smtClean="0">
                <a:latin typeface="Times New Roman" pitchFamily="18" charset="0"/>
                <a:cs typeface="Times New Roman" pitchFamily="18" charset="0"/>
              </a:rPr>
              <a:t>» </a:t>
            </a:r>
            <a:r>
              <a:rPr lang="ru-RU" sz="1800" dirty="0" err="1" smtClean="0">
                <a:latin typeface="Times New Roman" pitchFamily="18" charset="0"/>
                <a:cs typeface="Times New Roman" pitchFamily="18" charset="0"/>
              </a:rPr>
              <a:t>і</a:t>
            </a:r>
            <a:r>
              <a:rPr lang="ru-RU" sz="1800" dirty="0" smtClean="0">
                <a:latin typeface="Times New Roman" pitchFamily="18" charset="0"/>
                <a:cs typeface="Times New Roman" pitchFamily="18" charset="0"/>
              </a:rPr>
              <a:t> «</a:t>
            </a:r>
            <a:r>
              <a:rPr lang="ru-RU" sz="1800" dirty="0" err="1" smtClean="0">
                <a:latin typeface="Times New Roman" pitchFamily="18" charset="0"/>
                <a:cs typeface="Times New Roman" pitchFamily="18" charset="0"/>
              </a:rPr>
              <a:t>Радянський</a:t>
            </a:r>
            <a:r>
              <a:rPr lang="ru-RU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800" dirty="0" err="1" smtClean="0">
                <a:latin typeface="Times New Roman" pitchFamily="18" charset="0"/>
                <a:cs typeface="Times New Roman" pitchFamily="18" charset="0"/>
              </a:rPr>
              <a:t>письменник</a:t>
            </a:r>
            <a:r>
              <a:rPr lang="ru-RU" sz="1800" dirty="0" smtClean="0">
                <a:latin typeface="Times New Roman" pitchFamily="18" charset="0"/>
                <a:cs typeface="Times New Roman" pitchFamily="18" charset="0"/>
              </a:rPr>
              <a:t>»</a:t>
            </a:r>
            <a:r>
              <a:rPr lang="ru-RU" sz="1800" dirty="0" smtClean="0"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ru-RU" sz="1800" dirty="0" err="1" smtClean="0">
                <a:latin typeface="Times New Roman" pitchFamily="18" charset="0"/>
                <a:cs typeface="Times New Roman" pitchFamily="18" charset="0"/>
              </a:rPr>
              <a:t>Назва</a:t>
            </a:r>
            <a:r>
              <a:rPr lang="ru-RU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800" dirty="0" smtClean="0">
                <a:latin typeface="Times New Roman" pitchFamily="18" charset="0"/>
                <a:cs typeface="Times New Roman" pitchFamily="18" charset="0"/>
              </a:rPr>
              <a:t>походить </a:t>
            </a:r>
            <a:r>
              <a:rPr lang="ru-RU" sz="1800" dirty="0" err="1" smtClean="0">
                <a:latin typeface="Times New Roman" pitchFamily="18" charset="0"/>
                <a:cs typeface="Times New Roman" pitchFamily="18" charset="0"/>
              </a:rPr>
              <a:t>від</a:t>
            </a:r>
            <a:r>
              <a:rPr lang="ru-RU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800" dirty="0" err="1" smtClean="0">
                <a:latin typeface="Times New Roman" pitchFamily="18" charset="0"/>
                <a:cs typeface="Times New Roman" pitchFamily="18" charset="0"/>
              </a:rPr>
              <a:t>майже</a:t>
            </a:r>
            <a:r>
              <a:rPr lang="ru-RU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800" dirty="0" err="1" smtClean="0">
                <a:latin typeface="Times New Roman" pitchFamily="18" charset="0"/>
                <a:cs typeface="Times New Roman" pitchFamily="18" charset="0"/>
              </a:rPr>
              <a:t>зруйнованого</a:t>
            </a:r>
            <a:r>
              <a:rPr lang="ru-RU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800" dirty="0" err="1" smtClean="0">
                <a:latin typeface="Times New Roman" pitchFamily="18" charset="0"/>
                <a:cs typeface="Times New Roman" pitchFamily="18" charset="0"/>
              </a:rPr>
              <a:t>дерев'яного</a:t>
            </a:r>
            <a:r>
              <a:rPr lang="ru-RU" sz="1800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ru-RU" sz="1800" dirty="0" err="1" smtClean="0">
                <a:latin typeface="Times New Roman" pitchFamily="18" charset="0"/>
                <a:cs typeface="Times New Roman" pitchFamily="18" charset="0"/>
              </a:rPr>
              <a:t>збудованого</a:t>
            </a:r>
            <a:r>
              <a:rPr lang="ru-RU" sz="1800" dirty="0" smtClean="0">
                <a:latin typeface="Times New Roman" pitchFamily="18" charset="0"/>
                <a:cs typeface="Times New Roman" pitchFamily="18" charset="0"/>
              </a:rPr>
              <a:t> без </a:t>
            </a:r>
            <a:r>
              <a:rPr lang="ru-RU" sz="1800" dirty="0" err="1" smtClean="0">
                <a:latin typeface="Times New Roman" pitchFamily="18" charset="0"/>
                <a:cs typeface="Times New Roman" pitchFamily="18" charset="0"/>
              </a:rPr>
              <a:t>єдиного</a:t>
            </a:r>
            <a:r>
              <a:rPr lang="ru-RU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800" dirty="0" err="1" smtClean="0">
                <a:latin typeface="Times New Roman" pitchFamily="18" charset="0"/>
                <a:cs typeface="Times New Roman" pitchFamily="18" charset="0"/>
              </a:rPr>
              <a:t>цвяха</a:t>
            </a:r>
            <a:r>
              <a:rPr lang="ru-RU" sz="1800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ru-RU" sz="1800" dirty="0" err="1" smtClean="0">
                <a:latin typeface="Times New Roman" pitchFamily="18" charset="0"/>
                <a:cs typeface="Times New Roman" pitchFamily="18" charset="0"/>
              </a:rPr>
              <a:t>козацького</a:t>
            </a:r>
            <a:r>
              <a:rPr lang="ru-RU" sz="1800" dirty="0" smtClean="0">
                <a:latin typeface="Times New Roman" pitchFamily="18" charset="0"/>
                <a:cs typeface="Times New Roman" pitchFamily="18" charset="0"/>
              </a:rPr>
              <a:t> собору, </a:t>
            </a:r>
            <a:r>
              <a:rPr lang="ru-RU" sz="1800" dirty="0" err="1" smtClean="0">
                <a:latin typeface="Times New Roman" pitchFamily="18" charset="0"/>
                <a:cs typeface="Times New Roman" pitchFamily="18" charset="0"/>
              </a:rPr>
              <a:t>що</a:t>
            </a:r>
            <a:r>
              <a:rPr lang="ru-RU" sz="1800" dirty="0" smtClean="0">
                <a:latin typeface="Times New Roman" pitchFamily="18" charset="0"/>
                <a:cs typeface="Times New Roman" pitchFamily="18" charset="0"/>
              </a:rPr>
              <a:t> стояв </a:t>
            </a:r>
            <a:r>
              <a:rPr lang="ru-RU" sz="1800" dirty="0" smtClean="0">
                <a:latin typeface="Times New Roman" pitchFamily="18" charset="0"/>
                <a:cs typeface="Times New Roman" pitchFamily="18" charset="0"/>
              </a:rPr>
              <a:t>у </a:t>
            </a:r>
            <a:r>
              <a:rPr lang="ru-RU" sz="1800" dirty="0" err="1" smtClean="0">
                <a:latin typeface="Times New Roman" pitchFamily="18" charset="0"/>
                <a:cs typeface="Times New Roman" pitchFamily="18" charset="0"/>
              </a:rPr>
              <a:t>центрі</a:t>
            </a:r>
            <a:r>
              <a:rPr lang="ru-RU" sz="1800" dirty="0" smtClean="0">
                <a:latin typeface="Times New Roman" pitchFamily="18" charset="0"/>
                <a:cs typeface="Times New Roman" pitchFamily="18" charset="0"/>
              </a:rPr>
              <a:t> </a:t>
            </a:r>
            <a:r>
              <a:rPr lang="ru-RU" sz="1800" dirty="0" err="1" smtClean="0">
                <a:latin typeface="Times New Roman" pitchFamily="18" charset="0"/>
                <a:cs typeface="Times New Roman" pitchFamily="18" charset="0"/>
              </a:rPr>
              <a:t>Новомосковська</a:t>
            </a:r>
            <a:r>
              <a:rPr lang="ru-RU" sz="1800" dirty="0" smtClean="0">
                <a:latin typeface="Times New Roman" pitchFamily="18" charset="0"/>
                <a:cs typeface="Times New Roman" pitchFamily="18" charset="0"/>
              </a:rPr>
              <a:t>, недалеко </a:t>
            </a:r>
            <a:r>
              <a:rPr lang="ru-RU" sz="1800" dirty="0" err="1" smtClean="0">
                <a:latin typeface="Times New Roman" pitchFamily="18" charset="0"/>
                <a:cs typeface="Times New Roman" pitchFamily="18" charset="0"/>
              </a:rPr>
              <a:t>від</a:t>
            </a:r>
            <a:r>
              <a:rPr lang="ru-RU" sz="1800" dirty="0" smtClean="0">
                <a:latin typeface="Times New Roman" pitchFamily="18" charset="0"/>
                <a:cs typeface="Times New Roman" pitchFamily="18" charset="0"/>
              </a:rPr>
              <a:t> того </a:t>
            </a:r>
            <a:r>
              <a:rPr lang="ru-RU" sz="1800" dirty="0" err="1" smtClean="0">
                <a:latin typeface="Times New Roman" pitchFamily="18" charset="0"/>
                <a:cs typeface="Times New Roman" pitchFamily="18" charset="0"/>
              </a:rPr>
              <a:t>місця</a:t>
            </a:r>
            <a:r>
              <a:rPr lang="ru-RU" sz="1800" dirty="0" smtClean="0">
                <a:latin typeface="Times New Roman" pitchFamily="18" charset="0"/>
                <a:cs typeface="Times New Roman" pitchFamily="18" charset="0"/>
              </a:rPr>
              <a:t>, де жили батьки та сестра </a:t>
            </a:r>
            <a:r>
              <a:rPr lang="ru-RU" sz="1800" dirty="0" err="1" smtClean="0">
                <a:latin typeface="Times New Roman" pitchFamily="18" charset="0"/>
                <a:cs typeface="Times New Roman" pitchFamily="18" charset="0"/>
              </a:rPr>
              <a:t>письменника</a:t>
            </a:r>
            <a:r>
              <a:rPr lang="ru-RU" sz="1800" dirty="0" smtClean="0"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ru-RU" sz="1800" dirty="0" smtClean="0">
                <a:latin typeface="Times New Roman" pitchFamily="18" charset="0"/>
                <a:cs typeface="Times New Roman" pitchFamily="18" charset="0"/>
              </a:rPr>
              <a:t>У </a:t>
            </a:r>
            <a:r>
              <a:rPr lang="ru-RU" sz="1800" dirty="0" smtClean="0">
                <a:latin typeface="Times New Roman" pitchFamily="18" charset="0"/>
                <a:cs typeface="Times New Roman" pitchFamily="18" charset="0"/>
              </a:rPr>
              <a:t>1990-х роках </a:t>
            </a:r>
            <a:r>
              <a:rPr lang="ru-RU" sz="1800" dirty="0" err="1" smtClean="0">
                <a:latin typeface="Times New Roman" pitchFamily="18" charset="0"/>
                <a:cs typeface="Times New Roman" pitchFamily="18" charset="0"/>
              </a:rPr>
              <a:t>був</a:t>
            </a:r>
            <a:r>
              <a:rPr lang="ru-RU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800" dirty="0" err="1" smtClean="0">
                <a:latin typeface="Times New Roman" pitchFamily="18" charset="0"/>
                <a:cs typeface="Times New Roman" pitchFamily="18" charset="0"/>
              </a:rPr>
              <a:t>відбудований</a:t>
            </a:r>
            <a:r>
              <a:rPr lang="ru-RU" sz="18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algn="just">
              <a:buNone/>
            </a:pPr>
            <a:r>
              <a:rPr lang="ru-RU" sz="1800" dirty="0" smtClean="0">
                <a:latin typeface="Times New Roman" pitchFamily="18" charset="0"/>
                <a:cs typeface="Times New Roman" pitchFamily="18" charset="0"/>
              </a:rPr>
              <a:t>	</a:t>
            </a:r>
            <a:r>
              <a:rPr lang="ru-RU" sz="1800" dirty="0" smtClean="0">
                <a:latin typeface="Times New Roman" pitchFamily="18" charset="0"/>
                <a:cs typeface="Times New Roman" pitchFamily="18" charset="0"/>
              </a:rPr>
              <a:t>	</a:t>
            </a:r>
            <a:r>
              <a:rPr lang="ru-RU" sz="1800" dirty="0" err="1" smtClean="0">
                <a:latin typeface="Times New Roman" pitchFamily="18" charset="0"/>
                <a:cs typeface="Times New Roman" pitchFamily="18" charset="0"/>
              </a:rPr>
              <a:t>Перші</a:t>
            </a:r>
            <a:r>
              <a:rPr lang="ru-RU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800" dirty="0" err="1" smtClean="0">
                <a:latin typeface="Times New Roman" pitchFamily="18" charset="0"/>
                <a:cs typeface="Times New Roman" pitchFamily="18" charset="0"/>
              </a:rPr>
              <a:t>рецензії</a:t>
            </a:r>
            <a:r>
              <a:rPr lang="ru-RU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800" dirty="0" err="1" smtClean="0">
                <a:latin typeface="Times New Roman" pitchFamily="18" charset="0"/>
                <a:cs typeface="Times New Roman" pitchFamily="18" charset="0"/>
              </a:rPr>
              <a:t>були</a:t>
            </a:r>
            <a:r>
              <a:rPr lang="ru-RU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800" dirty="0" err="1" smtClean="0">
                <a:latin typeface="Times New Roman" pitchFamily="18" charset="0"/>
                <a:cs typeface="Times New Roman" pitchFamily="18" charset="0"/>
              </a:rPr>
              <a:t>схвальні</a:t>
            </a:r>
            <a:r>
              <a:rPr lang="ru-RU" sz="1800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ru-RU" sz="1800" dirty="0" err="1" smtClean="0">
                <a:latin typeface="Times New Roman" pitchFamily="18" charset="0"/>
                <a:cs typeface="Times New Roman" pitchFamily="18" charset="0"/>
              </a:rPr>
              <a:t>але</a:t>
            </a:r>
            <a:r>
              <a:rPr lang="ru-RU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800" dirty="0" err="1" smtClean="0">
                <a:latin typeface="Times New Roman" pitchFamily="18" charset="0"/>
                <a:cs typeface="Times New Roman" pitchFamily="18" charset="0"/>
              </a:rPr>
              <a:t>невдовзі</a:t>
            </a:r>
            <a:r>
              <a:rPr lang="ru-RU" sz="1800" dirty="0" smtClean="0">
                <a:latin typeface="Times New Roman" pitchFamily="18" charset="0"/>
                <a:cs typeface="Times New Roman" pitchFamily="18" charset="0"/>
              </a:rPr>
              <a:t> критика </a:t>
            </a:r>
            <a:r>
              <a:rPr lang="ru-RU" sz="1800" dirty="0" err="1" smtClean="0">
                <a:latin typeface="Times New Roman" pitchFamily="18" charset="0"/>
                <a:cs typeface="Times New Roman" pitchFamily="18" charset="0"/>
              </a:rPr>
              <a:t>піддала</a:t>
            </a:r>
            <a:r>
              <a:rPr lang="ru-RU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800" dirty="0" err="1" smtClean="0">
                <a:latin typeface="Times New Roman" pitchFamily="18" charset="0"/>
                <a:cs typeface="Times New Roman" pitchFamily="18" charset="0"/>
              </a:rPr>
              <a:t>його</a:t>
            </a:r>
            <a:r>
              <a:rPr lang="ru-RU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800" dirty="0" err="1" smtClean="0">
                <a:latin typeface="Times New Roman" pitchFamily="18" charset="0"/>
                <a:cs typeface="Times New Roman" pitchFamily="18" charset="0"/>
              </a:rPr>
              <a:t>тенденційному</a:t>
            </a:r>
            <a:r>
              <a:rPr lang="ru-RU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800" dirty="0" err="1" smtClean="0">
                <a:latin typeface="Times New Roman" pitchFamily="18" charset="0"/>
                <a:cs typeface="Times New Roman" pitchFamily="18" charset="0"/>
              </a:rPr>
              <a:t>остракізму</a:t>
            </a:r>
            <a:r>
              <a:rPr lang="ru-RU" sz="1800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ru-RU" sz="1800" dirty="0" err="1" smtClean="0">
                <a:latin typeface="Times New Roman" pitchFamily="18" charset="0"/>
                <a:cs typeface="Times New Roman" pitchFamily="18" charset="0"/>
              </a:rPr>
              <a:t>і</a:t>
            </a:r>
            <a:r>
              <a:rPr lang="ru-RU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800" dirty="0" err="1" smtClean="0">
                <a:latin typeface="Times New Roman" pitchFamily="18" charset="0"/>
                <a:cs typeface="Times New Roman" pitchFamily="18" charset="0"/>
              </a:rPr>
              <a:t>твір</a:t>
            </a:r>
            <a:r>
              <a:rPr lang="ru-RU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800" dirty="0" err="1" smtClean="0">
                <a:latin typeface="Times New Roman" pitchFamily="18" charset="0"/>
                <a:cs typeface="Times New Roman" pitchFamily="18" charset="0"/>
              </a:rPr>
              <a:t>було</a:t>
            </a:r>
            <a:r>
              <a:rPr lang="ru-RU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800" dirty="0" err="1" smtClean="0">
                <a:latin typeface="Times New Roman" pitchFamily="18" charset="0"/>
                <a:cs typeface="Times New Roman" pitchFamily="18" charset="0"/>
              </a:rPr>
              <a:t>вилучено</a:t>
            </a:r>
            <a:r>
              <a:rPr lang="ru-RU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800" dirty="0" err="1" smtClean="0">
                <a:latin typeface="Times New Roman" pitchFamily="18" charset="0"/>
                <a:cs typeface="Times New Roman" pitchFamily="18" charset="0"/>
              </a:rPr>
              <a:t>з</a:t>
            </a:r>
            <a:r>
              <a:rPr lang="ru-RU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800" dirty="0" err="1" smtClean="0">
                <a:latin typeface="Times New Roman" pitchFamily="18" charset="0"/>
                <a:cs typeface="Times New Roman" pitchFamily="18" charset="0"/>
              </a:rPr>
              <a:t>літературного</a:t>
            </a:r>
            <a:r>
              <a:rPr lang="ru-RU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800" dirty="0" err="1" smtClean="0">
                <a:latin typeface="Times New Roman" pitchFamily="18" charset="0"/>
                <a:cs typeface="Times New Roman" pitchFamily="18" charset="0"/>
              </a:rPr>
              <a:t>процесу</a:t>
            </a:r>
            <a:r>
              <a:rPr lang="ru-RU" sz="18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algn="just">
              <a:buNone/>
            </a:pPr>
            <a:r>
              <a:rPr lang="ru-RU" sz="1800" dirty="0" smtClean="0">
                <a:latin typeface="Times New Roman" pitchFamily="18" charset="0"/>
                <a:cs typeface="Times New Roman" pitchFamily="18" charset="0"/>
              </a:rPr>
              <a:t>	</a:t>
            </a:r>
            <a:r>
              <a:rPr lang="ru-RU" sz="1800" dirty="0" smtClean="0">
                <a:latin typeface="Times New Roman" pitchFamily="18" charset="0"/>
                <a:cs typeface="Times New Roman" pitchFamily="18" charset="0"/>
              </a:rPr>
              <a:t>	</a:t>
            </a:r>
            <a:r>
              <a:rPr lang="ru-RU" sz="1800" dirty="0" err="1" smtClean="0">
                <a:latin typeface="Times New Roman" pitchFamily="18" charset="0"/>
                <a:cs typeface="Times New Roman" pitchFamily="18" charset="0"/>
              </a:rPr>
              <a:t>Нищівна</a:t>
            </a:r>
            <a:r>
              <a:rPr lang="ru-RU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800" dirty="0" err="1" smtClean="0">
                <a:latin typeface="Times New Roman" pitchFamily="18" charset="0"/>
                <a:cs typeface="Times New Roman" pitchFamily="18" charset="0"/>
              </a:rPr>
              <a:t>кампанія</a:t>
            </a:r>
            <a:r>
              <a:rPr lang="ru-RU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800" dirty="0" err="1" smtClean="0">
                <a:latin typeface="Times New Roman" pitchFamily="18" charset="0"/>
                <a:cs typeface="Times New Roman" pitchFamily="18" charset="0"/>
              </a:rPr>
              <a:t>проти</a:t>
            </a:r>
            <a:r>
              <a:rPr lang="ru-RU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800" dirty="0" smtClean="0">
                <a:latin typeface="Times New Roman" pitchFamily="18" charset="0"/>
                <a:cs typeface="Times New Roman" pitchFamily="18" charset="0"/>
              </a:rPr>
              <a:t>роману – </a:t>
            </a:r>
            <a:r>
              <a:rPr lang="ru-RU" sz="1800" dirty="0" err="1" smtClean="0">
                <a:latin typeface="Times New Roman" pitchFamily="18" charset="0"/>
                <a:cs typeface="Times New Roman" pitchFamily="18" charset="0"/>
              </a:rPr>
              <a:t>каталізатор</a:t>
            </a:r>
            <a:r>
              <a:rPr lang="ru-RU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800" dirty="0" err="1" smtClean="0">
                <a:latin typeface="Times New Roman" pitchFamily="18" charset="0"/>
                <a:cs typeface="Times New Roman" pitchFamily="18" charset="0"/>
              </a:rPr>
              <a:t>дисидентського</a:t>
            </a:r>
            <a:r>
              <a:rPr lang="ru-RU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800" dirty="0" err="1" smtClean="0">
                <a:latin typeface="Times New Roman" pitchFamily="18" charset="0"/>
                <a:cs typeface="Times New Roman" pitchFamily="18" charset="0"/>
              </a:rPr>
              <a:t>руху</a:t>
            </a:r>
            <a:r>
              <a:rPr lang="ru-RU" sz="1800" dirty="0" smtClean="0">
                <a:latin typeface="Times New Roman" pitchFamily="18" charset="0"/>
                <a:cs typeface="Times New Roman" pitchFamily="18" charset="0"/>
              </a:rPr>
              <a:t> в </a:t>
            </a:r>
            <a:r>
              <a:rPr lang="ru-RU" sz="1800" dirty="0" err="1" smtClean="0">
                <a:latin typeface="Times New Roman" pitchFamily="18" charset="0"/>
                <a:cs typeface="Times New Roman" pitchFamily="18" charset="0"/>
              </a:rPr>
              <a:t>регіоні</a:t>
            </a:r>
            <a:r>
              <a:rPr lang="ru-RU" sz="1800" dirty="0" smtClean="0"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ru-RU" sz="1800" dirty="0" err="1" smtClean="0">
                <a:latin typeface="Times New Roman" pitchFamily="18" charset="0"/>
                <a:cs typeface="Times New Roman" pitchFamily="18" charset="0"/>
              </a:rPr>
              <a:t>Представники</a:t>
            </a:r>
            <a:r>
              <a:rPr lang="ru-RU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800" dirty="0" err="1" smtClean="0">
                <a:latin typeface="Times New Roman" pitchFamily="18" charset="0"/>
                <a:cs typeface="Times New Roman" pitchFamily="18" charset="0"/>
              </a:rPr>
              <a:t>інтелігенції</a:t>
            </a:r>
            <a:r>
              <a:rPr lang="ru-RU" sz="1800" dirty="0" smtClean="0">
                <a:latin typeface="Times New Roman" pitchFamily="18" charset="0"/>
                <a:cs typeface="Times New Roman" pitchFamily="18" charset="0"/>
              </a:rPr>
              <a:t> в </a:t>
            </a:r>
            <a:r>
              <a:rPr lang="ru-RU" sz="1800" dirty="0" err="1" smtClean="0">
                <a:latin typeface="Times New Roman" pitchFamily="18" charset="0"/>
                <a:cs typeface="Times New Roman" pitchFamily="18" charset="0"/>
              </a:rPr>
              <a:t>серпні</a:t>
            </a:r>
            <a:r>
              <a:rPr lang="ru-RU" sz="1800" dirty="0" smtClean="0">
                <a:latin typeface="Times New Roman" pitchFamily="18" charset="0"/>
                <a:cs typeface="Times New Roman" pitchFamily="18" charset="0"/>
              </a:rPr>
              <a:t> 1968 року написали лист-протест до </a:t>
            </a:r>
            <a:r>
              <a:rPr lang="ru-RU" sz="1800" dirty="0" smtClean="0">
                <a:latin typeface="Times New Roman" pitchFamily="18" charset="0"/>
                <a:cs typeface="Times New Roman" pitchFamily="18" charset="0"/>
              </a:rPr>
              <a:t>ЦК КПУ в </a:t>
            </a:r>
            <a:r>
              <a:rPr lang="ru-RU" sz="1800" dirty="0" err="1" smtClean="0">
                <a:latin typeface="Times New Roman" pitchFamily="18" charset="0"/>
                <a:cs typeface="Times New Roman" pitchFamily="18" charset="0"/>
              </a:rPr>
              <a:t>Києві</a:t>
            </a:r>
            <a:r>
              <a:rPr lang="ru-RU" sz="1800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ru-RU" sz="1800" dirty="0" err="1" smtClean="0">
                <a:latin typeface="Times New Roman" pitchFamily="18" charset="0"/>
                <a:cs typeface="Times New Roman" pitchFamily="18" charset="0"/>
              </a:rPr>
              <a:t>що</a:t>
            </a:r>
            <a:r>
              <a:rPr lang="ru-RU" sz="1800" dirty="0" smtClean="0">
                <a:latin typeface="Times New Roman" pitchFamily="18" charset="0"/>
                <a:cs typeface="Times New Roman" pitchFamily="18" charset="0"/>
              </a:rPr>
              <a:t> став </a:t>
            </a:r>
            <a:r>
              <a:rPr lang="ru-RU" sz="1800" dirty="0" err="1" smtClean="0">
                <a:latin typeface="Times New Roman" pitchFamily="18" charset="0"/>
                <a:cs typeface="Times New Roman" pitchFamily="18" charset="0"/>
              </a:rPr>
              <a:t>відомий</a:t>
            </a:r>
            <a:r>
              <a:rPr lang="ru-RU" sz="1800" dirty="0" smtClean="0">
                <a:latin typeface="Times New Roman" pitchFamily="18" charset="0"/>
                <a:cs typeface="Times New Roman" pitchFamily="18" charset="0"/>
              </a:rPr>
              <a:t> як </a:t>
            </a:r>
            <a:r>
              <a:rPr lang="ru-RU" sz="1800" b="1" dirty="0" smtClean="0">
                <a:latin typeface="Times New Roman" pitchFamily="18" charset="0"/>
                <a:cs typeface="Times New Roman" pitchFamily="18" charset="0"/>
              </a:rPr>
              <a:t>«Лист </a:t>
            </a:r>
            <a:r>
              <a:rPr lang="ru-RU" sz="1800" b="1" dirty="0" err="1" smtClean="0">
                <a:latin typeface="Times New Roman" pitchFamily="18" charset="0"/>
                <a:cs typeface="Times New Roman" pitchFamily="18" charset="0"/>
              </a:rPr>
              <a:t>творчої</a:t>
            </a:r>
            <a:r>
              <a:rPr lang="ru-RU" sz="18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800" b="1" dirty="0" err="1" smtClean="0">
                <a:latin typeface="Times New Roman" pitchFamily="18" charset="0"/>
                <a:cs typeface="Times New Roman" pitchFamily="18" charset="0"/>
              </a:rPr>
              <a:t>молоді</a:t>
            </a:r>
            <a:r>
              <a:rPr lang="ru-RU" sz="1800" b="1" dirty="0" smtClean="0">
                <a:latin typeface="Times New Roman" pitchFamily="18" charset="0"/>
                <a:cs typeface="Times New Roman" pitchFamily="18" charset="0"/>
              </a:rPr>
              <a:t> м. </a:t>
            </a:r>
            <a:r>
              <a:rPr lang="ru-RU" sz="1800" b="1" dirty="0" err="1" smtClean="0">
                <a:latin typeface="Times New Roman" pitchFamily="18" charset="0"/>
                <a:cs typeface="Times New Roman" pitchFamily="18" charset="0"/>
              </a:rPr>
              <a:t>Дніпропетровська</a:t>
            </a:r>
            <a:r>
              <a:rPr lang="ru-RU" sz="1800" b="1" dirty="0" smtClean="0">
                <a:latin typeface="Times New Roman" pitchFamily="18" charset="0"/>
                <a:cs typeface="Times New Roman" pitchFamily="18" charset="0"/>
              </a:rPr>
              <a:t>». </a:t>
            </a:r>
            <a:r>
              <a:rPr lang="ru-RU" sz="1800" dirty="0" err="1" smtClean="0">
                <a:latin typeface="Times New Roman" pitchFamily="18" charset="0"/>
                <a:cs typeface="Times New Roman" pitchFamily="18" charset="0"/>
              </a:rPr>
              <a:t>Автори</a:t>
            </a:r>
            <a:r>
              <a:rPr lang="ru-RU" sz="1800" dirty="0" smtClean="0">
                <a:latin typeface="Times New Roman" pitchFamily="18" charset="0"/>
                <a:cs typeface="Times New Roman" pitchFamily="18" charset="0"/>
              </a:rPr>
              <a:t>— </a:t>
            </a:r>
            <a:r>
              <a:rPr lang="ru-RU" sz="1800" dirty="0" smtClean="0">
                <a:latin typeface="Times New Roman" pitchFamily="18" charset="0"/>
                <a:cs typeface="Times New Roman" pitchFamily="18" charset="0"/>
              </a:rPr>
              <a:t>поет </a:t>
            </a:r>
            <a:r>
              <a:rPr lang="ru-RU" sz="1800" dirty="0" err="1" smtClean="0">
                <a:latin typeface="Times New Roman" pitchFamily="18" charset="0"/>
                <a:cs typeface="Times New Roman" pitchFamily="18" charset="0"/>
              </a:rPr>
              <a:t>Іван</a:t>
            </a:r>
            <a:r>
              <a:rPr lang="ru-RU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800" dirty="0" err="1" smtClean="0">
                <a:latin typeface="Times New Roman" pitchFamily="18" charset="0"/>
                <a:cs typeface="Times New Roman" pitchFamily="18" charset="0"/>
              </a:rPr>
              <a:t>Сокульський</a:t>
            </a:r>
            <a:r>
              <a:rPr lang="ru-RU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800" dirty="0" smtClean="0">
                <a:latin typeface="Times New Roman" pitchFamily="18" charset="0"/>
                <a:cs typeface="Times New Roman" pitchFamily="18" charset="0"/>
              </a:rPr>
              <a:t>та </a:t>
            </a:r>
            <a:r>
              <a:rPr lang="ru-RU" sz="1800" dirty="0" err="1" smtClean="0">
                <a:latin typeface="Times New Roman" pitchFamily="18" charset="0"/>
                <a:cs typeface="Times New Roman" pitchFamily="18" charset="0"/>
              </a:rPr>
              <a:t>журналіст</a:t>
            </a:r>
            <a:r>
              <a:rPr lang="ru-RU" sz="1800" dirty="0" smtClean="0">
                <a:latin typeface="Times New Roman" pitchFamily="18" charset="0"/>
                <a:cs typeface="Times New Roman" pitchFamily="18" charset="0"/>
              </a:rPr>
              <a:t> Михайло </a:t>
            </a:r>
            <a:r>
              <a:rPr lang="ru-RU" sz="1800" dirty="0" smtClean="0">
                <a:latin typeface="Times New Roman" pitchFamily="18" charset="0"/>
                <a:cs typeface="Times New Roman" pitchFamily="18" charset="0"/>
              </a:rPr>
              <a:t>Скорик—  описали </a:t>
            </a:r>
            <a:r>
              <a:rPr lang="ru-RU" sz="1800" dirty="0" err="1" smtClean="0">
                <a:latin typeface="Times New Roman" pitchFamily="18" charset="0"/>
                <a:cs typeface="Times New Roman" pitchFamily="18" charset="0"/>
              </a:rPr>
              <a:t>ситуацію</a:t>
            </a:r>
            <a:r>
              <a:rPr lang="ru-RU" sz="1800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ru-RU" sz="1800" dirty="0" err="1" smtClean="0">
                <a:latin typeface="Times New Roman" pitchFamily="18" charset="0"/>
                <a:cs typeface="Times New Roman" pitchFamily="18" charset="0"/>
              </a:rPr>
              <a:t>що</a:t>
            </a:r>
            <a:r>
              <a:rPr lang="ru-RU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800" dirty="0" err="1" smtClean="0">
                <a:latin typeface="Times New Roman" pitchFamily="18" charset="0"/>
                <a:cs typeface="Times New Roman" pitchFamily="18" charset="0"/>
              </a:rPr>
              <a:t>склалася</a:t>
            </a:r>
            <a:r>
              <a:rPr lang="ru-RU" sz="1800" dirty="0" smtClean="0">
                <a:latin typeface="Times New Roman" pitchFamily="18" charset="0"/>
                <a:cs typeface="Times New Roman" pitchFamily="18" charset="0"/>
              </a:rPr>
              <a:t> на </a:t>
            </a:r>
            <a:r>
              <a:rPr lang="ru-RU" sz="1800" dirty="0" err="1" smtClean="0">
                <a:latin typeface="Times New Roman" pitchFamily="18" charset="0"/>
                <a:cs typeface="Times New Roman" pitchFamily="18" charset="0"/>
              </a:rPr>
              <a:t>Дніпропетровщині</a:t>
            </a:r>
            <a:r>
              <a:rPr lang="ru-RU" sz="1800" dirty="0" smtClean="0">
                <a:latin typeface="Times New Roman" pitchFamily="18" charset="0"/>
                <a:cs typeface="Times New Roman" pitchFamily="18" charset="0"/>
              </a:rPr>
              <a:t> у </a:t>
            </a:r>
            <a:r>
              <a:rPr lang="ru-RU" sz="1800" dirty="0" err="1" smtClean="0">
                <a:latin typeface="Times New Roman" pitchFamily="18" charset="0"/>
                <a:cs typeface="Times New Roman" pitchFamily="18" charset="0"/>
              </a:rPr>
              <a:t>зв'язку</a:t>
            </a:r>
            <a:r>
              <a:rPr lang="ru-RU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800" dirty="0" err="1" smtClean="0">
                <a:latin typeface="Times New Roman" pitchFamily="18" charset="0"/>
                <a:cs typeface="Times New Roman" pitchFamily="18" charset="0"/>
              </a:rPr>
              <a:t>з</a:t>
            </a:r>
            <a:r>
              <a:rPr lang="ru-RU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800" dirty="0" err="1" smtClean="0">
                <a:latin typeface="Times New Roman" pitchFamily="18" charset="0"/>
                <a:cs typeface="Times New Roman" pitchFamily="18" charset="0"/>
              </a:rPr>
              <a:t>боротьбою</a:t>
            </a:r>
            <a:r>
              <a:rPr lang="ru-RU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800" dirty="0" err="1" smtClean="0">
                <a:latin typeface="Times New Roman" pitchFamily="18" charset="0"/>
                <a:cs typeface="Times New Roman" pitchFamily="18" charset="0"/>
              </a:rPr>
              <a:t>проти</a:t>
            </a:r>
            <a:r>
              <a:rPr lang="ru-RU" sz="1800" dirty="0" smtClean="0">
                <a:latin typeface="Times New Roman" pitchFamily="18" charset="0"/>
                <a:cs typeface="Times New Roman" pitchFamily="18" charset="0"/>
              </a:rPr>
              <a:t> </a:t>
            </a:r>
            <a:r>
              <a:rPr lang="ru-RU" sz="1800" b="1" i="1" dirty="0" smtClean="0">
                <a:latin typeface="Times New Roman" pitchFamily="18" charset="0"/>
                <a:cs typeface="Times New Roman" pitchFamily="18" charset="0"/>
              </a:rPr>
              <a:t>«</a:t>
            </a:r>
            <a:r>
              <a:rPr lang="ru-RU" sz="1800" b="1" i="1" dirty="0" err="1" smtClean="0">
                <a:latin typeface="Times New Roman" pitchFamily="18" charset="0"/>
                <a:cs typeface="Times New Roman" pitchFamily="18" charset="0"/>
              </a:rPr>
              <a:t>ідейно</a:t>
            </a:r>
            <a:r>
              <a:rPr lang="ru-RU" sz="1800" b="1" i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800" b="1" i="1" dirty="0" err="1" smtClean="0">
                <a:latin typeface="Times New Roman" pitchFamily="18" charset="0"/>
                <a:cs typeface="Times New Roman" pitchFamily="18" charset="0"/>
              </a:rPr>
              <a:t>розгнузданого</a:t>
            </a:r>
            <a:r>
              <a:rPr lang="ru-RU" sz="1800" b="1" i="1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ru-RU" sz="1800" b="1" i="1" dirty="0" err="1" smtClean="0">
                <a:latin typeface="Times New Roman" pitchFamily="18" charset="0"/>
                <a:cs typeface="Times New Roman" pitchFamily="18" charset="0"/>
              </a:rPr>
              <a:t>антирадянського</a:t>
            </a:r>
            <a:r>
              <a:rPr lang="ru-RU" sz="1800" b="1" i="1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ru-RU" sz="1800" b="1" i="1" dirty="0" err="1" smtClean="0">
                <a:latin typeface="Times New Roman" pitchFamily="18" charset="0"/>
                <a:cs typeface="Times New Roman" pitchFamily="18" charset="0"/>
              </a:rPr>
              <a:t>націоналістичного</a:t>
            </a:r>
            <a:r>
              <a:rPr lang="ru-RU" sz="1800" b="1" i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800" b="1" i="1" dirty="0" smtClean="0">
                <a:latin typeface="Times New Roman" pitchFamily="18" charset="0"/>
                <a:cs typeface="Times New Roman" pitchFamily="18" charset="0"/>
              </a:rPr>
              <a:t>роману</a:t>
            </a:r>
            <a:r>
              <a:rPr lang="ru-RU" sz="1800" b="1" i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800" b="1" i="1" dirty="0" smtClean="0">
                <a:latin typeface="Times New Roman" pitchFamily="18" charset="0"/>
                <a:cs typeface="Times New Roman" pitchFamily="18" charset="0"/>
              </a:rPr>
              <a:t>             </a:t>
            </a:r>
            <a:r>
              <a:rPr lang="ru-RU" sz="1800" b="1" i="1" dirty="0" smtClean="0">
                <a:latin typeface="Times New Roman" pitchFamily="18" charset="0"/>
                <a:cs typeface="Times New Roman" pitchFamily="18" charset="0"/>
              </a:rPr>
              <a:t>«Собор</a:t>
            </a:r>
            <a:r>
              <a:rPr lang="ru-RU" sz="1800" b="1" i="1" dirty="0" smtClean="0">
                <a:latin typeface="Times New Roman" pitchFamily="18" charset="0"/>
                <a:cs typeface="Times New Roman" pitchFamily="18" charset="0"/>
              </a:rPr>
              <a:t>»</a:t>
            </a:r>
            <a:r>
              <a:rPr lang="ru-RU" sz="1800" dirty="0" smtClean="0"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ru-RU" sz="1800" dirty="0" err="1" smtClean="0">
                <a:latin typeface="Times New Roman" pitchFamily="18" charset="0"/>
                <a:cs typeface="Times New Roman" pitchFamily="18" charset="0"/>
              </a:rPr>
              <a:t>Після</a:t>
            </a:r>
            <a:r>
              <a:rPr lang="ru-RU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800" dirty="0" err="1" smtClean="0">
                <a:latin typeface="Times New Roman" pitchFamily="18" charset="0"/>
                <a:cs typeface="Times New Roman" pitchFamily="18" charset="0"/>
              </a:rPr>
              <a:t>оприлюднення</a:t>
            </a:r>
            <a:r>
              <a:rPr lang="ru-RU" sz="1800" dirty="0" smtClean="0">
                <a:latin typeface="Times New Roman" pitchFamily="18" charset="0"/>
                <a:cs typeface="Times New Roman" pitchFamily="18" charset="0"/>
              </a:rPr>
              <a:t> «Листа» за кордоном, </a:t>
            </a:r>
            <a:r>
              <a:rPr lang="ru-RU" sz="1800" dirty="0" err="1" smtClean="0">
                <a:latin typeface="Times New Roman" pitchFamily="18" charset="0"/>
                <a:cs typeface="Times New Roman" pitchFamily="18" charset="0"/>
              </a:rPr>
              <a:t>його</a:t>
            </a:r>
            <a:r>
              <a:rPr lang="ru-RU" sz="1800" dirty="0" smtClean="0">
                <a:latin typeface="Times New Roman" pitchFamily="18" charset="0"/>
                <a:cs typeface="Times New Roman" pitchFamily="18" charset="0"/>
              </a:rPr>
              <a:t> авторами </a:t>
            </a:r>
            <a:r>
              <a:rPr lang="ru-RU" sz="1800" dirty="0" err="1" smtClean="0">
                <a:latin typeface="Times New Roman" pitchFamily="18" charset="0"/>
                <a:cs typeface="Times New Roman" pitchFamily="18" charset="0"/>
              </a:rPr>
              <a:t>зацікавилося</a:t>
            </a:r>
            <a:r>
              <a:rPr lang="ru-RU" sz="1800" dirty="0" smtClean="0">
                <a:latin typeface="Times New Roman" pitchFamily="18" charset="0"/>
                <a:cs typeface="Times New Roman" pitchFamily="18" charset="0"/>
              </a:rPr>
              <a:t> КДБ УРСР. </a:t>
            </a:r>
            <a:r>
              <a:rPr lang="ru-RU" sz="1800" dirty="0" err="1" smtClean="0">
                <a:latin typeface="Times New Roman" pitchFamily="18" charset="0"/>
                <a:cs typeface="Times New Roman" pitchFamily="18" charset="0"/>
              </a:rPr>
              <a:t>Відбувся</a:t>
            </a:r>
            <a:r>
              <a:rPr lang="ru-RU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800" dirty="0" err="1" smtClean="0">
                <a:latin typeface="Times New Roman" pitchFamily="18" charset="0"/>
                <a:cs typeface="Times New Roman" pitchFamily="18" charset="0"/>
              </a:rPr>
              <a:t>судовий</a:t>
            </a:r>
            <a:r>
              <a:rPr lang="ru-RU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800" dirty="0" err="1" smtClean="0">
                <a:latin typeface="Times New Roman" pitchFamily="18" charset="0"/>
                <a:cs typeface="Times New Roman" pitchFamily="18" charset="0"/>
              </a:rPr>
              <a:t>процес</a:t>
            </a:r>
            <a:r>
              <a:rPr lang="ru-RU" sz="1800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ru-RU" sz="1800" dirty="0" err="1" smtClean="0">
                <a:latin typeface="Times New Roman" pitchFamily="18" charset="0"/>
                <a:cs typeface="Times New Roman" pitchFamily="18" charset="0"/>
              </a:rPr>
              <a:t>учасники</a:t>
            </a:r>
            <a:r>
              <a:rPr lang="ru-RU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800" dirty="0" err="1" smtClean="0">
                <a:latin typeface="Times New Roman" pitchFamily="18" charset="0"/>
                <a:cs typeface="Times New Roman" pitchFamily="18" charset="0"/>
              </a:rPr>
              <a:t>якого</a:t>
            </a:r>
            <a:r>
              <a:rPr lang="ru-RU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800" dirty="0" err="1" smtClean="0">
                <a:latin typeface="Times New Roman" pitchFamily="18" charset="0"/>
                <a:cs typeface="Times New Roman" pitchFamily="18" charset="0"/>
              </a:rPr>
              <a:t>були</a:t>
            </a:r>
            <a:r>
              <a:rPr lang="ru-RU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800" dirty="0" err="1" smtClean="0">
                <a:latin typeface="Times New Roman" pitchFamily="18" charset="0"/>
                <a:cs typeface="Times New Roman" pitchFamily="18" charset="0"/>
              </a:rPr>
              <a:t>засуджені</a:t>
            </a:r>
            <a:r>
              <a:rPr lang="ru-RU" sz="1800" dirty="0" smtClean="0">
                <a:latin typeface="Times New Roman" pitchFamily="18" charset="0"/>
                <a:cs typeface="Times New Roman" pitchFamily="18" charset="0"/>
              </a:rPr>
              <a:t> до </a:t>
            </a:r>
            <a:r>
              <a:rPr lang="ru-RU" sz="1800" dirty="0" err="1" smtClean="0">
                <a:latin typeface="Times New Roman" pitchFamily="18" charset="0"/>
                <a:cs typeface="Times New Roman" pitchFamily="18" charset="0"/>
              </a:rPr>
              <a:t>різних</a:t>
            </a:r>
            <a:r>
              <a:rPr lang="ru-RU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800" dirty="0" err="1" smtClean="0">
                <a:latin typeface="Times New Roman" pitchFamily="18" charset="0"/>
                <a:cs typeface="Times New Roman" pitchFamily="18" charset="0"/>
              </a:rPr>
              <a:t>термінів</a:t>
            </a:r>
            <a:r>
              <a:rPr lang="ru-RU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800" dirty="0" err="1" smtClean="0">
                <a:latin typeface="Times New Roman" pitchFamily="18" charset="0"/>
                <a:cs typeface="Times New Roman" pitchFamily="18" charset="0"/>
              </a:rPr>
              <a:t>ув'язнення</a:t>
            </a:r>
            <a:r>
              <a:rPr lang="ru-RU" sz="1800" dirty="0" smtClean="0">
                <a:latin typeface="Times New Roman" pitchFamily="18" charset="0"/>
                <a:cs typeface="Times New Roman" pitchFamily="18" charset="0"/>
              </a:rPr>
              <a:t>.</a:t>
            </a:r>
            <a:endParaRPr lang="ru-RU" sz="1800" dirty="0" smtClean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Рисунок 4" descr="Гончар.JPG"/>
          <p:cNvPicPr>
            <a:picLocks noChangeAspect="1"/>
          </p:cNvPicPr>
          <p:nvPr/>
        </p:nvPicPr>
        <p:blipFill>
          <a:blip r:embed="rId2"/>
          <a:srcRect l="3098" t="1859" r="3098"/>
          <a:stretch>
            <a:fillRect/>
          </a:stretch>
        </p:blipFill>
        <p:spPr>
          <a:xfrm>
            <a:off x="0" y="714356"/>
            <a:ext cx="3300175" cy="3452796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214282" y="4572008"/>
            <a:ext cx="2714644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b="1" dirty="0" smtClean="0"/>
              <a:t> </a:t>
            </a:r>
            <a:r>
              <a:rPr lang="ru-RU" sz="4400" b="1" dirty="0" smtClean="0">
                <a:latin typeface="Times New Roman" pitchFamily="18" charset="0"/>
                <a:cs typeface="Times New Roman" pitchFamily="18" charset="0"/>
              </a:rPr>
              <a:t>20 </a:t>
            </a:r>
            <a:r>
              <a:rPr lang="ru-RU" sz="4400" b="1" dirty="0" err="1" smtClean="0">
                <a:latin typeface="Times New Roman" pitchFamily="18" charset="0"/>
                <a:cs typeface="Times New Roman" pitchFamily="18" charset="0"/>
              </a:rPr>
              <a:t>років</a:t>
            </a:r>
            <a:r>
              <a:rPr lang="ru-RU" sz="4400" b="1" dirty="0" smtClean="0">
                <a:latin typeface="Times New Roman" pitchFamily="18" charset="0"/>
                <a:cs typeface="Times New Roman" pitchFamily="18" charset="0"/>
              </a:rPr>
              <a:t> заборони</a:t>
            </a:r>
            <a:endParaRPr lang="ru-RU" sz="44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0" y="642918"/>
            <a:ext cx="9144000" cy="6072206"/>
          </a:xfrm>
        </p:spPr>
        <p:txBody>
          <a:bodyPr>
            <a:normAutofit fontScale="62500" lnSpcReduction="20000"/>
          </a:bodyPr>
          <a:lstStyle/>
          <a:p>
            <a:r>
              <a:rPr lang="ru-RU" sz="3600" dirty="0" smtClean="0"/>
              <a:t>Олесь Гончар у </a:t>
            </a:r>
            <a:r>
              <a:rPr lang="ru-RU" sz="3600" dirty="0" err="1" smtClean="0"/>
              <a:t>своїх</a:t>
            </a:r>
            <a:r>
              <a:rPr lang="ru-RU" sz="3600" dirty="0" smtClean="0"/>
              <a:t> </a:t>
            </a:r>
            <a:r>
              <a:rPr lang="ru-RU" sz="3600" b="1" dirty="0" smtClean="0"/>
              <a:t>«</a:t>
            </a:r>
            <a:r>
              <a:rPr lang="ru-RU" sz="3600" b="1" dirty="0" err="1" smtClean="0"/>
              <a:t>Щоденниках</a:t>
            </a:r>
            <a:r>
              <a:rPr lang="ru-RU" sz="3600" b="1" dirty="0" smtClean="0"/>
              <a:t>» 12 </a:t>
            </a:r>
            <a:r>
              <a:rPr lang="ru-RU" sz="3600" b="1" dirty="0" err="1" smtClean="0"/>
              <a:t>березня</a:t>
            </a:r>
            <a:r>
              <a:rPr lang="ru-RU" sz="3600" b="1" dirty="0" smtClean="0"/>
              <a:t> 1992 </a:t>
            </a:r>
            <a:r>
              <a:rPr lang="ru-RU" sz="3600" dirty="0" smtClean="0"/>
              <a:t>року писав:</a:t>
            </a:r>
          </a:p>
          <a:p>
            <a:pPr algn="just">
              <a:buNone/>
            </a:pPr>
            <a:r>
              <a:rPr lang="ru-RU" sz="3600" b="1" dirty="0" smtClean="0"/>
              <a:t>		«</a:t>
            </a:r>
            <a:r>
              <a:rPr lang="ru-RU" sz="3600" i="1" dirty="0" err="1" smtClean="0"/>
              <a:t>Відповідаю</a:t>
            </a:r>
            <a:r>
              <a:rPr lang="ru-RU" sz="3600" i="1" dirty="0" smtClean="0"/>
              <a:t> </a:t>
            </a:r>
            <a:r>
              <a:rPr lang="ru-RU" sz="3600" i="1" dirty="0" err="1" smtClean="0"/>
              <a:t>другові</a:t>
            </a:r>
            <a:r>
              <a:rPr lang="ru-RU" sz="3600" i="1" dirty="0" smtClean="0"/>
              <a:t> на листа. Пишу про </a:t>
            </a:r>
            <a:r>
              <a:rPr lang="ru-RU" sz="3600" i="1" dirty="0" err="1" smtClean="0"/>
              <a:t>полеміку</a:t>
            </a:r>
            <a:r>
              <a:rPr lang="ru-RU" sz="3600" i="1" dirty="0" smtClean="0"/>
              <a:t> </a:t>
            </a:r>
            <a:r>
              <a:rPr lang="ru-RU" sz="3600" i="1" dirty="0" err="1" smtClean="0"/>
              <a:t>з</a:t>
            </a:r>
            <a:r>
              <a:rPr lang="ru-RU" sz="3600" i="1" dirty="0" smtClean="0"/>
              <a:t> людьми, </a:t>
            </a:r>
            <a:r>
              <a:rPr lang="ru-RU" sz="3600" i="1" dirty="0" err="1" smtClean="0"/>
              <a:t>які</a:t>
            </a:r>
            <a:r>
              <a:rPr lang="ru-RU" sz="3600" i="1" dirty="0" smtClean="0"/>
              <a:t> </a:t>
            </a:r>
            <a:r>
              <a:rPr lang="ru-RU" sz="3600" i="1" dirty="0" err="1" smtClean="0"/>
              <a:t>були</a:t>
            </a:r>
            <a:r>
              <a:rPr lang="ru-RU" sz="3600" i="1" dirty="0" smtClean="0"/>
              <a:t> в таборах. </a:t>
            </a:r>
            <a:r>
              <a:rPr lang="ru-RU" sz="3600" i="1" dirty="0" err="1" smtClean="0"/>
              <a:t>Серед</a:t>
            </a:r>
            <a:r>
              <a:rPr lang="ru-RU" sz="3600" i="1" dirty="0" smtClean="0"/>
              <a:t> них </a:t>
            </a:r>
            <a:r>
              <a:rPr lang="ru-RU" sz="3600" i="1" dirty="0" err="1" smtClean="0"/>
              <a:t>поширене</a:t>
            </a:r>
            <a:r>
              <a:rPr lang="ru-RU" sz="3600" i="1" dirty="0" smtClean="0"/>
              <a:t> </a:t>
            </a:r>
            <a:r>
              <a:rPr lang="ru-RU" sz="3600" i="1" dirty="0" err="1" smtClean="0"/>
              <a:t>уявлення</a:t>
            </a:r>
            <a:r>
              <a:rPr lang="ru-RU" sz="3600" i="1" dirty="0" smtClean="0"/>
              <a:t>, </a:t>
            </a:r>
            <a:r>
              <a:rPr lang="ru-RU" sz="3600" i="1" dirty="0" err="1" smtClean="0"/>
              <a:t>що</a:t>
            </a:r>
            <a:r>
              <a:rPr lang="ru-RU" sz="3600" i="1" dirty="0" smtClean="0"/>
              <a:t> </a:t>
            </a:r>
            <a:r>
              <a:rPr lang="ru-RU" sz="3600" i="1" dirty="0" err="1" smtClean="0"/>
              <a:t>тільки</a:t>
            </a:r>
            <a:r>
              <a:rPr lang="ru-RU" sz="3600" i="1" dirty="0" smtClean="0"/>
              <a:t> вони </a:t>
            </a:r>
            <a:r>
              <a:rPr lang="ru-RU" sz="3600" i="1" dirty="0" err="1" smtClean="0"/>
              <a:t>боролися</a:t>
            </a:r>
            <a:r>
              <a:rPr lang="ru-RU" sz="3600" i="1" dirty="0" smtClean="0"/>
              <a:t> </a:t>
            </a:r>
            <a:r>
              <a:rPr lang="ru-RU" sz="3600" i="1" dirty="0" err="1" smtClean="0"/>
              <a:t>з</a:t>
            </a:r>
            <a:r>
              <a:rPr lang="ru-RU" sz="3600" i="1" dirty="0" smtClean="0"/>
              <a:t> </a:t>
            </a:r>
            <a:r>
              <a:rPr lang="ru-RU" sz="3600" i="1" dirty="0" err="1" smtClean="0"/>
              <a:t>тоталітаризмом</a:t>
            </a:r>
            <a:r>
              <a:rPr lang="ru-RU" sz="3600" i="1" dirty="0" smtClean="0"/>
              <a:t>, </a:t>
            </a:r>
            <a:r>
              <a:rPr lang="ru-RU" sz="3600" i="1" dirty="0" err="1" smtClean="0"/>
              <a:t>захищали</a:t>
            </a:r>
            <a:r>
              <a:rPr lang="ru-RU" sz="3600" i="1" dirty="0" smtClean="0"/>
              <a:t> </a:t>
            </a:r>
            <a:r>
              <a:rPr lang="ru-RU" sz="3600" i="1" dirty="0" err="1" smtClean="0"/>
              <a:t>українську</a:t>
            </a:r>
            <a:r>
              <a:rPr lang="ru-RU" sz="3600" i="1" dirty="0" smtClean="0"/>
              <a:t> </a:t>
            </a:r>
            <a:r>
              <a:rPr lang="ru-RU" sz="3600" i="1" dirty="0" err="1" smtClean="0"/>
              <a:t>духовність</a:t>
            </a:r>
            <a:r>
              <a:rPr lang="ru-RU" sz="3600" i="1" dirty="0" smtClean="0"/>
              <a:t>; а </a:t>
            </a:r>
            <a:r>
              <a:rPr lang="ru-RU" sz="3600" i="1" dirty="0" err="1" smtClean="0"/>
              <a:t>ті</a:t>
            </a:r>
            <a:r>
              <a:rPr lang="ru-RU" sz="3600" i="1" dirty="0" smtClean="0"/>
              <a:t>, </a:t>
            </a:r>
            <a:r>
              <a:rPr lang="ru-RU" sz="3600" i="1" dirty="0" err="1" smtClean="0"/>
              <a:t>хто</a:t>
            </a:r>
            <a:r>
              <a:rPr lang="ru-RU" sz="3600" i="1" dirty="0" smtClean="0"/>
              <a:t> </a:t>
            </a:r>
            <a:r>
              <a:rPr lang="ru-RU" sz="3600" i="1" dirty="0" err="1" smtClean="0"/>
              <a:t>був</a:t>
            </a:r>
            <a:r>
              <a:rPr lang="ru-RU" sz="3600" i="1" dirty="0" smtClean="0"/>
              <a:t> по </a:t>
            </a:r>
            <a:r>
              <a:rPr lang="ru-RU" sz="3600" i="1" dirty="0" err="1" smtClean="0"/>
              <a:t>цей</a:t>
            </a:r>
            <a:r>
              <a:rPr lang="ru-RU" sz="3600" i="1" dirty="0" smtClean="0"/>
              <a:t> </a:t>
            </a:r>
            <a:r>
              <a:rPr lang="ru-RU" sz="3600" i="1" dirty="0" err="1" smtClean="0"/>
              <a:t>бік</a:t>
            </a:r>
            <a:r>
              <a:rPr lang="ru-RU" sz="3600" i="1" dirty="0" smtClean="0"/>
              <a:t> </a:t>
            </a:r>
            <a:r>
              <a:rPr lang="ru-RU" sz="3600" i="1" dirty="0" err="1" smtClean="0"/>
              <a:t>табірних</a:t>
            </a:r>
            <a:r>
              <a:rPr lang="ru-RU" sz="3600" i="1" dirty="0" smtClean="0"/>
              <a:t> </a:t>
            </a:r>
            <a:r>
              <a:rPr lang="ru-RU" sz="3600" i="1" dirty="0" err="1" smtClean="0"/>
              <a:t>дротів</a:t>
            </a:r>
            <a:r>
              <a:rPr lang="ru-RU" sz="3600" i="1" dirty="0" smtClean="0"/>
              <a:t>, </a:t>
            </a:r>
            <a:r>
              <a:rPr lang="ru-RU" sz="3600" i="1" dirty="0" err="1" smtClean="0"/>
              <a:t>лише</a:t>
            </a:r>
            <a:r>
              <a:rPr lang="ru-RU" sz="3600" i="1" dirty="0" smtClean="0"/>
              <a:t>, </a:t>
            </a:r>
            <a:r>
              <a:rPr lang="ru-RU" sz="3600" i="1" dirty="0" err="1" smtClean="0"/>
              <a:t>мовляв</a:t>
            </a:r>
            <a:r>
              <a:rPr lang="ru-RU" sz="3600" i="1" dirty="0" smtClean="0"/>
              <a:t>, </a:t>
            </a:r>
            <a:r>
              <a:rPr lang="ru-RU" sz="3600" i="1" dirty="0" err="1" smtClean="0"/>
              <a:t>догоджали</a:t>
            </a:r>
            <a:r>
              <a:rPr lang="ru-RU" sz="3600" i="1" dirty="0" smtClean="0"/>
              <a:t> </a:t>
            </a:r>
            <a:r>
              <a:rPr lang="ru-RU" sz="3600" i="1" dirty="0" err="1" smtClean="0"/>
              <a:t>режимові</a:t>
            </a:r>
            <a:r>
              <a:rPr lang="ru-RU" sz="3600" i="1" dirty="0" smtClean="0"/>
              <a:t> та </a:t>
            </a:r>
            <a:r>
              <a:rPr lang="ru-RU" sz="3600" i="1" dirty="0" err="1" smtClean="0"/>
              <a:t>мовчки</a:t>
            </a:r>
            <a:r>
              <a:rPr lang="ru-RU" sz="3600" i="1" dirty="0" smtClean="0"/>
              <a:t> </a:t>
            </a:r>
            <a:r>
              <a:rPr lang="ru-RU" sz="3600" i="1" dirty="0" err="1" smtClean="0"/>
              <a:t>чухали</a:t>
            </a:r>
            <a:r>
              <a:rPr lang="ru-RU" sz="3600" i="1" dirty="0" smtClean="0"/>
              <a:t> </a:t>
            </a:r>
            <a:r>
              <a:rPr lang="ru-RU" sz="3600" i="1" dirty="0" err="1" smtClean="0"/>
              <a:t>чуби</a:t>
            </a:r>
            <a:r>
              <a:rPr lang="ru-RU" sz="3600" i="1" dirty="0" smtClean="0"/>
              <a:t>. Я ж стояв </a:t>
            </a:r>
            <a:r>
              <a:rPr lang="ru-RU" sz="3600" i="1" dirty="0" err="1" smtClean="0"/>
              <a:t>і</a:t>
            </a:r>
            <a:r>
              <a:rPr lang="ru-RU" sz="3600" i="1" dirty="0" smtClean="0"/>
              <a:t> стою на тому, </a:t>
            </a:r>
            <a:r>
              <a:rPr lang="ru-RU" sz="3600" i="1" dirty="0" err="1" smtClean="0"/>
              <a:t>що</a:t>
            </a:r>
            <a:r>
              <a:rPr lang="ru-RU" sz="3600" i="1" dirty="0" smtClean="0"/>
              <a:t> вся </a:t>
            </a:r>
            <a:r>
              <a:rPr lang="ru-RU" sz="3600" i="1" dirty="0" err="1" smtClean="0"/>
              <a:t>Україна</a:t>
            </a:r>
            <a:r>
              <a:rPr lang="ru-RU" sz="3600" i="1" dirty="0" smtClean="0"/>
              <a:t> в </a:t>
            </a:r>
            <a:r>
              <a:rPr lang="ru-RU" sz="3600" i="1" dirty="0" err="1" smtClean="0"/>
              <a:t>міру</a:t>
            </a:r>
            <a:r>
              <a:rPr lang="ru-RU" sz="3600" i="1" dirty="0" smtClean="0"/>
              <a:t> </a:t>
            </a:r>
            <a:r>
              <a:rPr lang="ru-RU" sz="3600" i="1" dirty="0" err="1" smtClean="0"/>
              <a:t>можливого</a:t>
            </a:r>
            <a:r>
              <a:rPr lang="ru-RU" sz="3600" i="1" dirty="0" smtClean="0"/>
              <a:t> </a:t>
            </a:r>
            <a:r>
              <a:rPr lang="ru-RU" sz="3600" i="1" dirty="0" err="1" smtClean="0"/>
              <a:t>захищала</a:t>
            </a:r>
            <a:r>
              <a:rPr lang="ru-RU" sz="3600" i="1" dirty="0" smtClean="0"/>
              <a:t> себе як </a:t>
            </a:r>
            <a:r>
              <a:rPr lang="ru-RU" sz="3600" i="1" dirty="0" err="1" smtClean="0"/>
              <a:t>націю</a:t>
            </a:r>
            <a:r>
              <a:rPr lang="ru-RU" sz="3600" i="1" dirty="0" smtClean="0"/>
              <a:t> </a:t>
            </a:r>
            <a:r>
              <a:rPr lang="ru-RU" sz="3600" i="1" dirty="0" err="1" smtClean="0"/>
              <a:t>і</a:t>
            </a:r>
            <a:r>
              <a:rPr lang="ru-RU" sz="3600" i="1" dirty="0" smtClean="0"/>
              <a:t> </a:t>
            </a:r>
            <a:r>
              <a:rPr lang="ru-RU" sz="3600" i="1" dirty="0" err="1" smtClean="0"/>
              <a:t>що</a:t>
            </a:r>
            <a:r>
              <a:rPr lang="ru-RU" sz="3600" i="1" dirty="0" smtClean="0"/>
              <a:t> Рух Опору, </a:t>
            </a:r>
            <a:r>
              <a:rPr lang="ru-RU" sz="3600" i="1" dirty="0" err="1" smtClean="0"/>
              <a:t>подібно</a:t>
            </a:r>
            <a:r>
              <a:rPr lang="ru-RU" sz="3600" i="1" dirty="0" smtClean="0"/>
              <a:t> як </a:t>
            </a:r>
            <a:r>
              <a:rPr lang="ru-RU" sz="3600" i="1" dirty="0" err="1" smtClean="0"/>
              <a:t>свого</a:t>
            </a:r>
            <a:r>
              <a:rPr lang="ru-RU" sz="3600" i="1" dirty="0" smtClean="0"/>
              <a:t> часу у </a:t>
            </a:r>
            <a:r>
              <a:rPr lang="ru-RU" sz="3600" i="1" dirty="0" err="1" smtClean="0"/>
              <a:t>Франції</a:t>
            </a:r>
            <a:r>
              <a:rPr lang="ru-RU" sz="3600" i="1" dirty="0" smtClean="0"/>
              <a:t> </a:t>
            </a:r>
            <a:r>
              <a:rPr lang="ru-RU" sz="3600" i="1" dirty="0" err="1" smtClean="0"/>
              <a:t>чи</a:t>
            </a:r>
            <a:r>
              <a:rPr lang="ru-RU" sz="3600" i="1" dirty="0" smtClean="0"/>
              <a:t> </a:t>
            </a:r>
            <a:r>
              <a:rPr lang="ru-RU" sz="3600" i="1" dirty="0" err="1" smtClean="0"/>
              <a:t>Польщі</a:t>
            </a:r>
            <a:r>
              <a:rPr lang="ru-RU" sz="3600" i="1" dirty="0" smtClean="0"/>
              <a:t>, </a:t>
            </a:r>
            <a:r>
              <a:rPr lang="ru-RU" sz="3600" i="1" dirty="0" err="1" smtClean="0"/>
              <a:t>і</a:t>
            </a:r>
            <a:r>
              <a:rPr lang="ru-RU" sz="3600" i="1" dirty="0" smtClean="0"/>
              <a:t> в нас </a:t>
            </a:r>
            <a:r>
              <a:rPr lang="ru-RU" sz="3600" i="1" dirty="0" err="1" smtClean="0"/>
              <a:t>був</a:t>
            </a:r>
            <a:r>
              <a:rPr lang="ru-RU" sz="3600" i="1" dirty="0" smtClean="0"/>
              <a:t> </a:t>
            </a:r>
            <a:r>
              <a:rPr lang="ru-RU" sz="3600" i="1" dirty="0" err="1" smtClean="0"/>
              <a:t>усенаціональний</a:t>
            </a:r>
            <a:r>
              <a:rPr lang="ru-RU" sz="3600" i="1" dirty="0" smtClean="0"/>
              <a:t>. Не </a:t>
            </a:r>
            <a:r>
              <a:rPr lang="ru-RU" sz="3600" i="1" dirty="0" err="1" smtClean="0"/>
              <a:t>кажучи</a:t>
            </a:r>
            <a:r>
              <a:rPr lang="ru-RU" sz="3600" i="1" dirty="0" smtClean="0"/>
              <a:t> </a:t>
            </a:r>
            <a:r>
              <a:rPr lang="ru-RU" sz="3600" i="1" dirty="0" err="1" smtClean="0"/>
              <a:t>вже</a:t>
            </a:r>
            <a:r>
              <a:rPr lang="ru-RU" sz="3600" i="1" dirty="0" smtClean="0"/>
              <a:t> про </a:t>
            </a:r>
            <a:r>
              <a:rPr lang="ru-RU" sz="3600" i="1" dirty="0" err="1" smtClean="0"/>
              <a:t>суцільно</a:t>
            </a:r>
            <a:r>
              <a:rPr lang="ru-RU" sz="3600" i="1" dirty="0" smtClean="0"/>
              <a:t> </a:t>
            </a:r>
            <a:r>
              <a:rPr lang="ru-RU" sz="3600" i="1" dirty="0" err="1" smtClean="0"/>
              <a:t>нескорену</a:t>
            </a:r>
            <a:r>
              <a:rPr lang="ru-RU" sz="3600" i="1" dirty="0" smtClean="0"/>
              <a:t> </a:t>
            </a:r>
            <a:r>
              <a:rPr lang="ru-RU" sz="3600" i="1" dirty="0" err="1" smtClean="0"/>
              <a:t>Галичину</a:t>
            </a:r>
            <a:r>
              <a:rPr lang="ru-RU" sz="3600" i="1" dirty="0" smtClean="0"/>
              <a:t>, </a:t>
            </a:r>
            <a:r>
              <a:rPr lang="ru-RU" sz="3600" i="1" dirty="0" err="1" smtClean="0"/>
              <a:t>відомо</a:t>
            </a:r>
            <a:r>
              <a:rPr lang="ru-RU" sz="3600" i="1" dirty="0" smtClean="0"/>
              <a:t>, </a:t>
            </a:r>
            <a:r>
              <a:rPr lang="ru-RU" sz="3600" i="1" dirty="0" err="1" smtClean="0"/>
              <a:t>що</a:t>
            </a:r>
            <a:r>
              <a:rPr lang="ru-RU" sz="3600" i="1" dirty="0" smtClean="0"/>
              <a:t> </a:t>
            </a:r>
            <a:r>
              <a:rPr lang="ru-RU" sz="3600" i="1" dirty="0" err="1" smtClean="0"/>
              <a:t>й</a:t>
            </a:r>
            <a:r>
              <a:rPr lang="ru-RU" sz="3600" i="1" dirty="0" smtClean="0"/>
              <a:t> </a:t>
            </a:r>
            <a:r>
              <a:rPr lang="ru-RU" sz="3600" i="1" dirty="0" err="1" smtClean="0"/>
              <a:t>Східна</a:t>
            </a:r>
            <a:r>
              <a:rPr lang="ru-RU" sz="3600" i="1" dirty="0" smtClean="0"/>
              <a:t> </a:t>
            </a:r>
            <a:r>
              <a:rPr lang="ru-RU" sz="3600" i="1" dirty="0" err="1" smtClean="0"/>
              <a:t>Україна</a:t>
            </a:r>
            <a:r>
              <a:rPr lang="ru-RU" sz="3600" i="1" dirty="0" smtClean="0"/>
              <a:t>, все наше </a:t>
            </a:r>
            <a:r>
              <a:rPr lang="ru-RU" sz="3600" i="1" dirty="0" err="1" smtClean="0"/>
              <a:t>Подніпров’я</a:t>
            </a:r>
            <a:r>
              <a:rPr lang="ru-RU" sz="3600" i="1" dirty="0" smtClean="0"/>
              <a:t>, нещадно </a:t>
            </a:r>
            <a:r>
              <a:rPr lang="ru-RU" sz="3600" i="1" dirty="0" err="1" smtClean="0"/>
              <a:t>зрусифіковане</a:t>
            </a:r>
            <a:r>
              <a:rPr lang="ru-RU" sz="3600" i="1" dirty="0" smtClean="0"/>
              <a:t>, </a:t>
            </a:r>
            <a:r>
              <a:rPr lang="ru-RU" sz="3600" i="1" dirty="0" err="1" smtClean="0"/>
              <a:t>задушене</a:t>
            </a:r>
            <a:r>
              <a:rPr lang="ru-RU" sz="3600" i="1" dirty="0" smtClean="0"/>
              <a:t>, </a:t>
            </a:r>
            <a:r>
              <a:rPr lang="ru-RU" sz="3600" i="1" dirty="0" err="1" smtClean="0"/>
              <a:t>затероризоване</a:t>
            </a:r>
            <a:r>
              <a:rPr lang="ru-RU" sz="3600" i="1" dirty="0" smtClean="0"/>
              <a:t>, раз у раз заявляло про себе протестами </a:t>
            </a:r>
            <a:r>
              <a:rPr lang="ru-RU" sz="3600" i="1" dirty="0" err="1" smtClean="0"/>
              <a:t>і</a:t>
            </a:r>
            <a:r>
              <a:rPr lang="ru-RU" sz="3600" i="1" dirty="0" smtClean="0"/>
              <a:t> </a:t>
            </a:r>
            <a:r>
              <a:rPr lang="ru-RU" sz="3600" i="1" dirty="0" err="1" smtClean="0"/>
              <a:t>воістину</a:t>
            </a:r>
            <a:r>
              <a:rPr lang="ru-RU" sz="3600" i="1" dirty="0" smtClean="0"/>
              <a:t> </a:t>
            </a:r>
            <a:r>
              <a:rPr lang="ru-RU" sz="3600" i="1" dirty="0" err="1" smtClean="0"/>
              <a:t>мужніми</a:t>
            </a:r>
            <a:r>
              <a:rPr lang="ru-RU" sz="3600" i="1" dirty="0" smtClean="0"/>
              <a:t> </a:t>
            </a:r>
            <a:r>
              <a:rPr lang="ru-RU" sz="3600" i="1" dirty="0" err="1" smtClean="0"/>
              <a:t>вчинками</a:t>
            </a:r>
            <a:r>
              <a:rPr lang="ru-RU" sz="3600" i="1" dirty="0" smtClean="0"/>
              <a:t>. </a:t>
            </a:r>
            <a:r>
              <a:rPr lang="ru-RU" sz="3600" i="1" dirty="0" smtClean="0"/>
              <a:t>У </a:t>
            </a:r>
            <a:r>
              <a:rPr lang="ru-RU" sz="3600" i="1" dirty="0" err="1" smtClean="0"/>
              <a:t>цьому</a:t>
            </a:r>
            <a:r>
              <a:rPr lang="ru-RU" sz="3600" i="1" dirty="0" smtClean="0"/>
              <a:t> я </a:t>
            </a:r>
            <a:r>
              <a:rPr lang="ru-RU" sz="3600" i="1" dirty="0" err="1" smtClean="0"/>
              <a:t>пересвідчився</a:t>
            </a:r>
            <a:r>
              <a:rPr lang="ru-RU" sz="3600" i="1" dirty="0" smtClean="0"/>
              <a:t> </a:t>
            </a:r>
            <a:r>
              <a:rPr lang="ru-RU" sz="3600" i="1" dirty="0" err="1" smtClean="0"/>
              <a:t>ще</a:t>
            </a:r>
            <a:r>
              <a:rPr lang="ru-RU" sz="3600" i="1" dirty="0" smtClean="0"/>
              <a:t> </a:t>
            </a:r>
            <a:r>
              <a:rPr lang="ru-RU" sz="3600" i="1" dirty="0" err="1" smtClean="0"/>
              <a:t>під</a:t>
            </a:r>
            <a:r>
              <a:rPr lang="ru-RU" sz="3600" i="1" dirty="0" smtClean="0"/>
              <a:t> час «</a:t>
            </a:r>
            <a:r>
              <a:rPr lang="ru-RU" sz="3600" i="1" dirty="0" err="1" smtClean="0"/>
              <a:t>соборної</a:t>
            </a:r>
            <a:r>
              <a:rPr lang="ru-RU" sz="3600" i="1" dirty="0" smtClean="0"/>
              <a:t> </a:t>
            </a:r>
            <a:r>
              <a:rPr lang="ru-RU" sz="3600" i="1" dirty="0" err="1" smtClean="0"/>
              <a:t>історії</a:t>
            </a:r>
            <a:r>
              <a:rPr lang="ru-RU" sz="3600" i="1" dirty="0" smtClean="0"/>
              <a:t>», коли </a:t>
            </a:r>
            <a:r>
              <a:rPr lang="ru-RU" sz="3600" i="1" dirty="0" err="1" smtClean="0"/>
              <a:t>тисячі</a:t>
            </a:r>
            <a:r>
              <a:rPr lang="ru-RU" sz="3600" i="1" dirty="0" smtClean="0"/>
              <a:t> не </a:t>
            </a:r>
            <a:r>
              <a:rPr lang="ru-RU" sz="3600" i="1" dirty="0" err="1" smtClean="0"/>
              <a:t>знайомих</a:t>
            </a:r>
            <a:r>
              <a:rPr lang="ru-RU" sz="3600" i="1" dirty="0" smtClean="0"/>
              <a:t> </a:t>
            </a:r>
            <a:r>
              <a:rPr lang="ru-RU" sz="3600" i="1" dirty="0" err="1" smtClean="0"/>
              <a:t>мені</a:t>
            </a:r>
            <a:r>
              <a:rPr lang="ru-RU" sz="3600" i="1" dirty="0" smtClean="0"/>
              <a:t> людей, </a:t>
            </a:r>
            <a:r>
              <a:rPr lang="ru-RU" sz="3600" i="1" dirty="0" err="1" smtClean="0"/>
              <a:t>ризикуючи</a:t>
            </a:r>
            <a:r>
              <a:rPr lang="ru-RU" sz="3600" i="1" dirty="0" smtClean="0"/>
              <a:t> собою, стали на </a:t>
            </a:r>
            <a:r>
              <a:rPr lang="ru-RU" sz="3600" i="1" dirty="0" err="1" smtClean="0"/>
              <a:t>захист</a:t>
            </a:r>
            <a:r>
              <a:rPr lang="ru-RU" sz="3600" i="1" dirty="0" smtClean="0"/>
              <a:t> книги </a:t>
            </a:r>
            <a:r>
              <a:rPr lang="ru-RU" sz="3600" i="1" dirty="0" err="1" smtClean="0"/>
              <a:t>й</a:t>
            </a:r>
            <a:r>
              <a:rPr lang="ru-RU" sz="3600" i="1" dirty="0" smtClean="0"/>
              <a:t> </a:t>
            </a:r>
            <a:r>
              <a:rPr lang="ru-RU" sz="3600" i="1" dirty="0" err="1" smtClean="0"/>
              <a:t>підтримали</a:t>
            </a:r>
            <a:r>
              <a:rPr lang="ru-RU" sz="3600" i="1" dirty="0" smtClean="0"/>
              <a:t> автора </a:t>
            </a:r>
            <a:r>
              <a:rPr lang="ru-RU" sz="3600" i="1" dirty="0" err="1" smtClean="0"/>
              <a:t>своїми</a:t>
            </a:r>
            <a:r>
              <a:rPr lang="ru-RU" sz="3600" i="1" dirty="0" smtClean="0"/>
              <a:t> </a:t>
            </a:r>
            <a:r>
              <a:rPr lang="ru-RU" sz="3600" i="1" dirty="0" err="1" smtClean="0"/>
              <a:t>безстрашними</a:t>
            </a:r>
            <a:r>
              <a:rPr lang="ru-RU" sz="3600" i="1" dirty="0" smtClean="0"/>
              <a:t> листами. Писали </a:t>
            </a:r>
            <a:r>
              <a:rPr lang="ru-RU" sz="3600" i="1" dirty="0" err="1" smtClean="0"/>
              <a:t>робітники</a:t>
            </a:r>
            <a:r>
              <a:rPr lang="ru-RU" sz="3600" i="1" dirty="0" smtClean="0"/>
              <a:t> </a:t>
            </a:r>
            <a:r>
              <a:rPr lang="ru-RU" sz="3600" i="1" dirty="0" err="1" smtClean="0"/>
              <a:t>заводів</a:t>
            </a:r>
            <a:r>
              <a:rPr lang="ru-RU" sz="3600" i="1" dirty="0" smtClean="0"/>
              <a:t>, </a:t>
            </a:r>
            <a:r>
              <a:rPr lang="ru-RU" sz="3600" i="1" dirty="0" err="1" smtClean="0"/>
              <a:t>озивалася</a:t>
            </a:r>
            <a:r>
              <a:rPr lang="ru-RU" sz="3600" i="1" dirty="0" smtClean="0"/>
              <a:t> </a:t>
            </a:r>
            <a:r>
              <a:rPr lang="ru-RU" sz="3600" i="1" dirty="0" err="1" smtClean="0"/>
              <a:t>звідусіль</a:t>
            </a:r>
            <a:r>
              <a:rPr lang="ru-RU" sz="3600" i="1" dirty="0" smtClean="0"/>
              <a:t> </a:t>
            </a:r>
            <a:r>
              <a:rPr lang="ru-RU" sz="3600" i="1" dirty="0" err="1" smtClean="0"/>
              <a:t>трудова</a:t>
            </a:r>
            <a:r>
              <a:rPr lang="ru-RU" sz="3600" i="1" dirty="0" smtClean="0"/>
              <a:t> </a:t>
            </a:r>
            <a:r>
              <a:rPr lang="ru-RU" sz="3600" i="1" dirty="0" err="1" smtClean="0"/>
              <a:t>Україна</a:t>
            </a:r>
            <a:r>
              <a:rPr lang="ru-RU" sz="3600" i="1" dirty="0" smtClean="0"/>
              <a:t>… А Василь Симоненко, Алла </a:t>
            </a:r>
            <a:r>
              <a:rPr lang="ru-RU" sz="3600" i="1" dirty="0" err="1" smtClean="0"/>
              <a:t>Горська</a:t>
            </a:r>
            <a:r>
              <a:rPr lang="ru-RU" sz="3600" i="1" dirty="0" smtClean="0"/>
              <a:t>, </a:t>
            </a:r>
            <a:r>
              <a:rPr lang="ru-RU" sz="3600" i="1" dirty="0" err="1" smtClean="0"/>
              <a:t>Григір</a:t>
            </a:r>
            <a:r>
              <a:rPr lang="ru-RU" sz="3600" i="1" dirty="0" smtClean="0"/>
              <a:t> </a:t>
            </a:r>
            <a:r>
              <a:rPr lang="ru-RU" sz="3600" i="1" dirty="0" err="1" smtClean="0"/>
              <a:t>Тютюнник</a:t>
            </a:r>
            <a:r>
              <a:rPr lang="ru-RU" sz="3600" i="1" dirty="0" smtClean="0"/>
              <a:t>, композитор </a:t>
            </a:r>
            <a:r>
              <a:rPr lang="ru-RU" sz="3600" i="1" dirty="0" err="1" smtClean="0"/>
              <a:t>Івасюк</a:t>
            </a:r>
            <a:r>
              <a:rPr lang="ru-RU" sz="3600" i="1" dirty="0" smtClean="0"/>
              <a:t>, Маргарита </a:t>
            </a:r>
            <a:r>
              <a:rPr lang="ru-RU" sz="3600" i="1" dirty="0" err="1" smtClean="0"/>
              <a:t>Малиновська</a:t>
            </a:r>
            <a:r>
              <a:rPr lang="ru-RU" sz="3600" i="1" dirty="0" smtClean="0"/>
              <a:t>, </a:t>
            </a:r>
            <a:r>
              <a:rPr lang="ru-RU" sz="3600" i="1" dirty="0" err="1" smtClean="0"/>
              <a:t>краєзнавець</a:t>
            </a:r>
            <a:r>
              <a:rPr lang="ru-RU" sz="3600" i="1" dirty="0" smtClean="0"/>
              <a:t> </a:t>
            </a:r>
            <a:r>
              <a:rPr lang="ru-RU" sz="3600" i="1" dirty="0" err="1" smtClean="0"/>
              <a:t>із</a:t>
            </a:r>
            <a:r>
              <a:rPr lang="ru-RU" sz="3600" i="1" dirty="0" smtClean="0"/>
              <a:t> </a:t>
            </a:r>
            <a:r>
              <a:rPr lang="ru-RU" sz="3600" i="1" dirty="0" err="1" smtClean="0"/>
              <a:t>Запоріжжя</a:t>
            </a:r>
            <a:r>
              <a:rPr lang="ru-RU" sz="3600" i="1" dirty="0" smtClean="0"/>
              <a:t> </a:t>
            </a:r>
            <a:r>
              <a:rPr lang="ru-RU" sz="3600" i="1" dirty="0" err="1" smtClean="0"/>
              <a:t>Микола</a:t>
            </a:r>
            <a:r>
              <a:rPr lang="ru-RU" sz="3600" i="1" dirty="0" smtClean="0"/>
              <a:t> </a:t>
            </a:r>
            <a:r>
              <a:rPr lang="ru-RU" sz="3600" i="1" dirty="0" err="1" smtClean="0"/>
              <a:t>Киценко</a:t>
            </a:r>
            <a:r>
              <a:rPr lang="ru-RU" sz="3600" i="1" dirty="0" smtClean="0"/>
              <a:t> та </a:t>
            </a:r>
            <a:r>
              <a:rPr lang="ru-RU" sz="3600" i="1" dirty="0" err="1" smtClean="0"/>
              <a:t>ще</a:t>
            </a:r>
            <a:r>
              <a:rPr lang="ru-RU" sz="3600" i="1" dirty="0" smtClean="0"/>
              <a:t> </a:t>
            </a:r>
            <a:r>
              <a:rPr lang="ru-RU" sz="3600" i="1" dirty="0" err="1" smtClean="0"/>
              <a:t>безліч</a:t>
            </a:r>
            <a:r>
              <a:rPr lang="ru-RU" sz="3600" i="1" dirty="0" smtClean="0"/>
              <a:t> </a:t>
            </a:r>
            <a:r>
              <a:rPr lang="ru-RU" sz="3600" i="1" dirty="0" err="1" smtClean="0"/>
              <a:t>інших</a:t>
            </a:r>
            <a:r>
              <a:rPr lang="ru-RU" sz="3600" i="1" dirty="0" smtClean="0"/>
              <a:t>? </a:t>
            </a:r>
            <a:r>
              <a:rPr lang="ru-RU" sz="3600" i="1" dirty="0" err="1" smtClean="0"/>
              <a:t>Хіба</a:t>
            </a:r>
            <a:r>
              <a:rPr lang="ru-RU" sz="3600" i="1" dirty="0" smtClean="0"/>
              <a:t> </a:t>
            </a:r>
            <a:r>
              <a:rPr lang="ru-RU" sz="3600" i="1" dirty="0" err="1" smtClean="0"/>
              <a:t>всі</a:t>
            </a:r>
            <a:r>
              <a:rPr lang="ru-RU" sz="3600" i="1" dirty="0" smtClean="0"/>
              <a:t> вони не </a:t>
            </a:r>
            <a:r>
              <a:rPr lang="ru-RU" sz="3600" i="1" dirty="0" err="1" smtClean="0"/>
              <a:t>були</a:t>
            </a:r>
            <a:r>
              <a:rPr lang="ru-RU" sz="3600" i="1" dirty="0" smtClean="0"/>
              <a:t> </a:t>
            </a:r>
            <a:r>
              <a:rPr lang="ru-RU" sz="3600" i="1" dirty="0" err="1" smtClean="0"/>
              <a:t>учасниками</a:t>
            </a:r>
            <a:r>
              <a:rPr lang="ru-RU" sz="3600" i="1" dirty="0" smtClean="0"/>
              <a:t> </a:t>
            </a:r>
            <a:r>
              <a:rPr lang="ru-RU" sz="3600" i="1" dirty="0" err="1" smtClean="0"/>
              <a:t>всеукраїнського</a:t>
            </a:r>
            <a:r>
              <a:rPr lang="ru-RU" sz="3600" i="1" dirty="0" smtClean="0"/>
              <a:t> Опору, </a:t>
            </a:r>
            <a:r>
              <a:rPr lang="ru-RU" sz="3600" i="1" dirty="0" err="1" smtClean="0"/>
              <a:t>хоча</a:t>
            </a:r>
            <a:r>
              <a:rPr lang="ru-RU" sz="3600" i="1" dirty="0" smtClean="0"/>
              <a:t> </a:t>
            </a:r>
            <a:r>
              <a:rPr lang="ru-RU" sz="3600" i="1" dirty="0" err="1" smtClean="0"/>
              <a:t>й</a:t>
            </a:r>
            <a:r>
              <a:rPr lang="ru-RU" sz="3600" i="1" dirty="0" smtClean="0"/>
              <a:t> </a:t>
            </a:r>
            <a:r>
              <a:rPr lang="ru-RU" sz="3600" i="1" dirty="0" err="1" smtClean="0"/>
              <a:t>судилося</a:t>
            </a:r>
            <a:r>
              <a:rPr lang="ru-RU" sz="3600" i="1" dirty="0" smtClean="0"/>
              <a:t> </a:t>
            </a:r>
            <a:r>
              <a:rPr lang="ru-RU" sz="3600" i="1" dirty="0" err="1" smtClean="0"/>
              <a:t>їм</a:t>
            </a:r>
            <a:r>
              <a:rPr lang="ru-RU" sz="3600" i="1" dirty="0" smtClean="0"/>
              <a:t> бути по </a:t>
            </a:r>
            <a:r>
              <a:rPr lang="ru-RU" sz="3600" i="1" dirty="0" err="1" smtClean="0"/>
              <a:t>цей</a:t>
            </a:r>
            <a:r>
              <a:rPr lang="ru-RU" sz="3600" i="1" dirty="0" smtClean="0"/>
              <a:t> </a:t>
            </a:r>
            <a:r>
              <a:rPr lang="ru-RU" sz="3600" i="1" dirty="0" err="1" smtClean="0"/>
              <a:t>бік</a:t>
            </a:r>
            <a:r>
              <a:rPr lang="ru-RU" sz="3600" i="1" dirty="0" smtClean="0"/>
              <a:t> </a:t>
            </a:r>
            <a:r>
              <a:rPr lang="ru-RU" sz="3600" i="1" dirty="0" err="1" smtClean="0"/>
              <a:t>концтабірних</a:t>
            </a:r>
            <a:r>
              <a:rPr lang="ru-RU" sz="3600" i="1" dirty="0" smtClean="0"/>
              <a:t> </a:t>
            </a:r>
            <a:r>
              <a:rPr lang="ru-RU" sz="3600" i="1" dirty="0" err="1" smtClean="0"/>
              <a:t>дротів</a:t>
            </a:r>
            <a:r>
              <a:rPr lang="ru-RU" sz="3600" i="1" dirty="0" smtClean="0"/>
              <a:t>!..</a:t>
            </a:r>
            <a:endParaRPr lang="ru-RU" sz="3600" dirty="0" smtClean="0"/>
          </a:p>
          <a:p>
            <a:pPr algn="just"/>
            <a:endParaRPr lang="ru-RU" dirty="0"/>
          </a:p>
        </p:txBody>
      </p:sp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Autofit/>
          </a:bodyPr>
          <a:lstStyle/>
          <a:p>
            <a:r>
              <a:rPr lang="ru-RU" b="1" dirty="0" err="1" smtClean="0">
                <a:latin typeface="Times New Roman" pitchFamily="18" charset="0"/>
                <a:cs typeface="Times New Roman" pitchFamily="18" charset="0"/>
              </a:rPr>
              <a:t>Кампанія</a:t>
            </a:r>
            <a:r>
              <a:rPr lang="ru-RU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b="1" dirty="0" err="1" smtClean="0">
                <a:latin typeface="Times New Roman" pitchFamily="18" charset="0"/>
                <a:cs typeface="Times New Roman" pitchFamily="18" charset="0"/>
              </a:rPr>
              <a:t>проти</a:t>
            </a:r>
            <a:r>
              <a:rPr lang="ru-RU" b="1" dirty="0" smtClean="0">
                <a:latin typeface="Times New Roman" pitchFamily="18" charset="0"/>
                <a:cs typeface="Times New Roman" pitchFamily="18" charset="0"/>
              </a:rPr>
              <a:t> роману «Собор»</a:t>
            </a:r>
            <a:br>
              <a:rPr lang="ru-RU" b="1" dirty="0" smtClean="0">
                <a:latin typeface="Times New Roman" pitchFamily="18" charset="0"/>
                <a:cs typeface="Times New Roman" pitchFamily="18" charset="0"/>
              </a:rPr>
            </a:br>
            <a:endParaRPr lang="ru-RU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214282" y="428628"/>
            <a:ext cx="8929750" cy="6643710"/>
          </a:xfrm>
        </p:spPr>
        <p:txBody>
          <a:bodyPr>
            <a:noAutofit/>
          </a:bodyPr>
          <a:lstStyle/>
          <a:p>
            <a:pPr algn="just">
              <a:buNone/>
            </a:pPr>
            <a:r>
              <a:rPr lang="ru-RU" sz="1800" b="1" dirty="0" smtClean="0"/>
              <a:t>	</a:t>
            </a:r>
            <a:r>
              <a:rPr lang="ru-RU" sz="1800" b="1" dirty="0" smtClean="0">
                <a:latin typeface="Times New Roman" pitchFamily="18" charset="0"/>
                <a:cs typeface="Times New Roman" pitchFamily="18" charset="0"/>
              </a:rPr>
              <a:t>			</a:t>
            </a:r>
            <a:endParaRPr lang="ru-RU" sz="18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ru-RU" sz="2000" b="1" dirty="0" smtClean="0">
                <a:latin typeface="Times New Roman" pitchFamily="18" charset="0"/>
                <a:cs typeface="Times New Roman" pitchFamily="18" charset="0"/>
              </a:rPr>
              <a:t>16 лютого </a:t>
            </a:r>
            <a:r>
              <a:rPr lang="ru-RU" sz="2000" b="1" dirty="0" smtClean="0">
                <a:latin typeface="Times New Roman" pitchFamily="18" charset="0"/>
                <a:cs typeface="Times New Roman" pitchFamily="18" charset="0"/>
              </a:rPr>
              <a:t>1968 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- написав 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у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щоденнику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що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 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серед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письменників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поширили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чутку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ніби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Папа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Римський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висунув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роман 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«Собор» на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Нобелівську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премію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Це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стало початком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радянської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критики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цього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твору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algn="just"/>
            <a:r>
              <a:rPr lang="ru-RU" sz="2000" b="1" dirty="0" smtClean="0">
                <a:latin typeface="Times New Roman" pitchFamily="18" charset="0"/>
                <a:cs typeface="Times New Roman" pitchFamily="18" charset="0"/>
              </a:rPr>
              <a:t>1989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-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представники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української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діаспори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номінували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«Собор» на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Нобелівську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премію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1990 року.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І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дею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підтримали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професор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Остап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Тарнавський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, голова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Об’єднання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українських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письменників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в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еміграції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«Слово»,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професор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Ярослав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Падох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, президент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Наукового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товариства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ім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Шевченка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професор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університету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Нью-Джерсі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Іван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Фізер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професор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університету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Ла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Саль у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Філадельфії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Леонід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Рудницький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товариство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«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Просвіта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»,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професура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Київського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університету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ім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. Т.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Шевченка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й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інші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algn="just"/>
            <a:r>
              <a:rPr lang="ru-RU" sz="2000" b="1" dirty="0" err="1" smtClean="0">
                <a:latin typeface="Times New Roman" pitchFamily="18" charset="0"/>
                <a:cs typeface="Times New Roman" pitchFamily="18" charset="0"/>
              </a:rPr>
              <a:t>Л</a:t>
            </a:r>
            <a:r>
              <a:rPr lang="ru-RU" sz="2000" b="1" dirty="0" err="1" smtClean="0">
                <a:latin typeface="Times New Roman" pitchFamily="18" charset="0"/>
                <a:cs typeface="Times New Roman" pitchFamily="18" charset="0"/>
              </a:rPr>
              <a:t>ютий</a:t>
            </a:r>
            <a:r>
              <a:rPr lang="ru-RU" sz="2000" b="1" dirty="0" smtClean="0">
                <a:latin typeface="Times New Roman" pitchFamily="18" charset="0"/>
                <a:cs typeface="Times New Roman" pitchFamily="18" charset="0"/>
              </a:rPr>
              <a:t> 1991 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- 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Український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ПЕН-клуб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підтвердив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запит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із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Стокгольма,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від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Нобелівського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комітету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з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літератури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що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розпочав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попередній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відбір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кандидатур, 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про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висунення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«Собору» на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премію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1992 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року. </a:t>
            </a:r>
            <a:endParaRPr lang="ru-RU" sz="20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ru-RU" sz="2000" b="1" dirty="0" smtClean="0">
                <a:latin typeface="Times New Roman" pitchFamily="18" charset="0"/>
                <a:cs typeface="Times New Roman" pitchFamily="18" charset="0"/>
              </a:rPr>
              <a:t>2 </a:t>
            </a:r>
            <a:r>
              <a:rPr lang="ru-RU" sz="2000" b="1" dirty="0" smtClean="0">
                <a:latin typeface="Times New Roman" pitchFamily="18" charset="0"/>
                <a:cs typeface="Times New Roman" pitchFamily="18" charset="0"/>
              </a:rPr>
              <a:t>лютого </a:t>
            </a:r>
            <a:r>
              <a:rPr lang="ru-RU" sz="2000" b="1" dirty="0" smtClean="0">
                <a:latin typeface="Times New Roman" pitchFamily="18" charset="0"/>
                <a:cs typeface="Times New Roman" pitchFamily="18" charset="0"/>
              </a:rPr>
              <a:t>1994 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- 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письменник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занотував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у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щоденнику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ru-RU" sz="2000" i="1" dirty="0" smtClean="0">
                <a:latin typeface="Times New Roman" pitchFamily="18" charset="0"/>
                <a:cs typeface="Times New Roman" pitchFamily="18" charset="0"/>
              </a:rPr>
              <a:t>«</a:t>
            </a:r>
            <a:r>
              <a:rPr lang="ru-RU" sz="2000" i="1" dirty="0" err="1" smtClean="0">
                <a:latin typeface="Times New Roman" pitchFamily="18" charset="0"/>
                <a:cs typeface="Times New Roman" pitchFamily="18" charset="0"/>
              </a:rPr>
              <a:t>Інститут</a:t>
            </a:r>
            <a:r>
              <a:rPr lang="ru-RU" sz="2000" i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i="1" dirty="0" err="1" smtClean="0">
                <a:latin typeface="Times New Roman" pitchFamily="18" charset="0"/>
                <a:cs typeface="Times New Roman" pitchFamily="18" charset="0"/>
              </a:rPr>
              <a:t>літератури</a:t>
            </a:r>
            <a:r>
              <a:rPr lang="ru-RU" sz="2000" i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i="1" dirty="0" err="1" smtClean="0">
                <a:latin typeface="Times New Roman" pitchFamily="18" charset="0"/>
                <a:cs typeface="Times New Roman" pitchFamily="18" charset="0"/>
              </a:rPr>
              <a:t>подає</a:t>
            </a:r>
            <a:r>
              <a:rPr lang="ru-RU" sz="2000" i="1" dirty="0" smtClean="0">
                <a:latin typeface="Times New Roman" pitchFamily="18" charset="0"/>
                <a:cs typeface="Times New Roman" pitchFamily="18" charset="0"/>
              </a:rPr>
              <a:t> автора «Собору» на </a:t>
            </a:r>
            <a:r>
              <a:rPr lang="ru-RU" sz="2000" i="1" dirty="0" err="1" smtClean="0">
                <a:latin typeface="Times New Roman" pitchFamily="18" charset="0"/>
                <a:cs typeface="Times New Roman" pitchFamily="18" charset="0"/>
              </a:rPr>
              <a:t>Нобелівську</a:t>
            </a:r>
            <a:r>
              <a:rPr lang="ru-RU" sz="2000" i="1" dirty="0" smtClean="0">
                <a:latin typeface="Times New Roman" pitchFamily="18" charset="0"/>
                <a:cs typeface="Times New Roman" pitchFamily="18" charset="0"/>
              </a:rPr>
              <a:t>. [...] Ставлюсь до </a:t>
            </a:r>
            <a:r>
              <a:rPr lang="ru-RU" sz="2000" i="1" dirty="0" err="1" smtClean="0">
                <a:latin typeface="Times New Roman" pitchFamily="18" charset="0"/>
                <a:cs typeface="Times New Roman" pitchFamily="18" charset="0"/>
              </a:rPr>
              <a:t>цього</a:t>
            </a:r>
            <a:r>
              <a:rPr lang="ru-RU" sz="2000" i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i="1" dirty="0" err="1" smtClean="0">
                <a:latin typeface="Times New Roman" pitchFamily="18" charset="0"/>
                <a:cs typeface="Times New Roman" pitchFamily="18" charset="0"/>
              </a:rPr>
              <a:t>спокійно</a:t>
            </a:r>
            <a:r>
              <a:rPr lang="ru-RU" sz="2000" i="1" dirty="0" smtClean="0"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ru-RU" sz="2000" i="1" dirty="0" err="1" smtClean="0">
                <a:latin typeface="Times New Roman" pitchFamily="18" charset="0"/>
                <a:cs typeface="Times New Roman" pitchFamily="18" charset="0"/>
              </a:rPr>
              <a:t>Скоріш</a:t>
            </a:r>
            <a:r>
              <a:rPr lang="ru-RU" sz="2000" i="1" dirty="0" smtClean="0">
                <a:latin typeface="Times New Roman" pitchFamily="18" charset="0"/>
                <a:cs typeface="Times New Roman" pitchFamily="18" charset="0"/>
              </a:rPr>
              <a:t> за все, </a:t>
            </a:r>
            <a:r>
              <a:rPr lang="ru-RU" sz="2000" i="1" dirty="0" err="1" smtClean="0">
                <a:latin typeface="Times New Roman" pitchFamily="18" charset="0"/>
                <a:cs typeface="Times New Roman" pitchFamily="18" charset="0"/>
              </a:rPr>
              <a:t>й</a:t>
            </a:r>
            <a:r>
              <a:rPr lang="ru-RU" sz="2000" i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i="1" dirty="0" err="1" smtClean="0">
                <a:latin typeface="Times New Roman" pitchFamily="18" charset="0"/>
                <a:cs typeface="Times New Roman" pitchFamily="18" charset="0"/>
              </a:rPr>
              <a:t>цього</a:t>
            </a:r>
            <a:r>
              <a:rPr lang="ru-RU" sz="2000" i="1" dirty="0" smtClean="0">
                <a:latin typeface="Times New Roman" pitchFamily="18" charset="0"/>
                <a:cs typeface="Times New Roman" pitchFamily="18" charset="0"/>
              </a:rPr>
              <a:t> разу все </a:t>
            </a:r>
            <a:r>
              <a:rPr lang="ru-RU" sz="2000" i="1" dirty="0" err="1" smtClean="0">
                <a:latin typeface="Times New Roman" pitchFamily="18" charset="0"/>
                <a:cs typeface="Times New Roman" pitchFamily="18" charset="0"/>
              </a:rPr>
              <a:t>кінчиться</a:t>
            </a:r>
            <a:r>
              <a:rPr lang="ru-RU" sz="2000" i="1" dirty="0" smtClean="0">
                <a:latin typeface="Times New Roman" pitchFamily="18" charset="0"/>
                <a:cs typeface="Times New Roman" pitchFamily="18" charset="0"/>
              </a:rPr>
              <a:t> безрезультатно»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. Так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і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сталося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Продовжитися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нобелівським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перегонам Олеся Гончара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вже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не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судилося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У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літку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1995-го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він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пішов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із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життя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, а,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згідно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зі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статутом,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Нобелівські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премії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присуджують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тільки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живим.</a:t>
            </a:r>
          </a:p>
          <a:p>
            <a:endParaRPr lang="ru-RU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500034" y="-142892"/>
            <a:ext cx="8229600" cy="1143000"/>
          </a:xfrm>
        </p:spPr>
        <p:txBody>
          <a:bodyPr/>
          <a:lstStyle/>
          <a:p>
            <a:r>
              <a:rPr lang="ru-RU" b="1" dirty="0" err="1" smtClean="0"/>
              <a:t>Нобелівські</a:t>
            </a:r>
            <a:r>
              <a:rPr lang="ru-RU" b="1" dirty="0" smtClean="0"/>
              <a:t> </a:t>
            </a:r>
            <a:r>
              <a:rPr lang="ru-RU" b="1" dirty="0" err="1" smtClean="0"/>
              <a:t>епізоди</a:t>
            </a:r>
            <a:endParaRPr lang="ru-RU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00430" y="642918"/>
            <a:ext cx="5643602" cy="4525963"/>
          </a:xfrm>
        </p:spPr>
        <p:txBody>
          <a:bodyPr>
            <a:noAutofit/>
          </a:bodyPr>
          <a:lstStyle/>
          <a:p>
            <a:pPr algn="just"/>
            <a:r>
              <a:rPr lang="ru-RU" sz="1800" dirty="0" smtClean="0">
                <a:latin typeface="Times New Roman" pitchFamily="18" charset="0"/>
                <a:cs typeface="Times New Roman" pitchFamily="18" charset="0"/>
              </a:rPr>
              <a:t>Н</a:t>
            </a:r>
            <a:r>
              <a:rPr lang="ru-RU" sz="1800" dirty="0" smtClean="0">
                <a:latin typeface="Times New Roman" pitchFamily="18" charset="0"/>
                <a:cs typeface="Times New Roman" pitchFamily="18" charset="0"/>
              </a:rPr>
              <a:t>а </a:t>
            </a:r>
            <a:r>
              <a:rPr lang="ru-RU" sz="1800" b="1" dirty="0" smtClean="0">
                <a:latin typeface="Times New Roman" pitchFamily="18" charset="0"/>
                <a:cs typeface="Times New Roman" pitchFamily="18" charset="0"/>
              </a:rPr>
              <a:t>50-річний</a:t>
            </a:r>
            <a:r>
              <a:rPr lang="ru-RU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800" dirty="0" err="1" smtClean="0">
                <a:latin typeface="Times New Roman" pitchFamily="18" charset="0"/>
                <a:cs typeface="Times New Roman" pitchFamily="18" charset="0"/>
              </a:rPr>
              <a:t>ювілей</a:t>
            </a:r>
            <a:r>
              <a:rPr lang="ru-RU" sz="1800" dirty="0" smtClean="0">
                <a:latin typeface="Times New Roman" pitchFamily="18" charset="0"/>
                <a:cs typeface="Times New Roman" pitchFamily="18" charset="0"/>
              </a:rPr>
              <a:t> Олесь Гончар </a:t>
            </a:r>
            <a:r>
              <a:rPr lang="ru-RU" sz="1800" dirty="0" err="1" smtClean="0">
                <a:latin typeface="Times New Roman" pitchFamily="18" charset="0"/>
                <a:cs typeface="Times New Roman" pitchFamily="18" charset="0"/>
              </a:rPr>
              <a:t>отримував</a:t>
            </a:r>
            <a:r>
              <a:rPr lang="ru-RU" sz="1800" dirty="0" smtClean="0">
                <a:latin typeface="Times New Roman" pitchFamily="18" charset="0"/>
                <a:cs typeface="Times New Roman" pitchFamily="18" charset="0"/>
              </a:rPr>
              <a:t> не слова </a:t>
            </a:r>
            <a:r>
              <a:rPr lang="ru-RU" sz="1800" dirty="0" err="1" smtClean="0">
                <a:latin typeface="Times New Roman" pitchFamily="18" charset="0"/>
                <a:cs typeface="Times New Roman" pitchFamily="18" charset="0"/>
              </a:rPr>
              <a:t>привітання</a:t>
            </a:r>
            <a:r>
              <a:rPr lang="ru-RU" sz="1800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ru-RU" sz="1800" dirty="0" smtClean="0">
                <a:latin typeface="Times New Roman" pitchFamily="18" charset="0"/>
                <a:cs typeface="Times New Roman" pitchFamily="18" charset="0"/>
              </a:rPr>
              <a:t>а погром </a:t>
            </a:r>
            <a:r>
              <a:rPr lang="ru-RU" sz="1800" dirty="0" err="1" smtClean="0">
                <a:latin typeface="Times New Roman" pitchFamily="18" charset="0"/>
                <a:cs typeface="Times New Roman" pitchFamily="18" charset="0"/>
              </a:rPr>
              <a:t>його</a:t>
            </a:r>
            <a:r>
              <a:rPr lang="ru-RU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800" dirty="0" err="1" smtClean="0">
                <a:latin typeface="Times New Roman" pitchFamily="18" charset="0"/>
                <a:cs typeface="Times New Roman" pitchFamily="18" charset="0"/>
              </a:rPr>
              <a:t>славетного</a:t>
            </a:r>
            <a:r>
              <a:rPr lang="ru-RU" sz="1800" dirty="0" smtClean="0">
                <a:latin typeface="Times New Roman" pitchFamily="18" charset="0"/>
                <a:cs typeface="Times New Roman" pitchFamily="18" charset="0"/>
              </a:rPr>
              <a:t> «</a:t>
            </a:r>
            <a:r>
              <a:rPr lang="ru-RU" sz="1800" dirty="0" smtClean="0">
                <a:latin typeface="Times New Roman" pitchFamily="18" charset="0"/>
                <a:cs typeface="Times New Roman" pitchFamily="18" charset="0"/>
              </a:rPr>
              <a:t>Собору». </a:t>
            </a:r>
            <a:r>
              <a:rPr lang="ru-RU" sz="1800" dirty="0" err="1" smtClean="0">
                <a:latin typeface="Times New Roman" pitchFamily="18" charset="0"/>
                <a:cs typeface="Times New Roman" pitchFamily="18" charset="0"/>
              </a:rPr>
              <a:t>Хоч</a:t>
            </a:r>
            <a:r>
              <a:rPr lang="ru-RU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800" dirty="0" err="1" smtClean="0">
                <a:latin typeface="Times New Roman" pitchFamily="18" charset="0"/>
                <a:cs typeface="Times New Roman" pitchFamily="18" charset="0"/>
              </a:rPr>
              <a:t>саме</a:t>
            </a:r>
            <a:r>
              <a:rPr lang="ru-RU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800" dirty="0" err="1" smtClean="0">
                <a:latin typeface="Times New Roman" pitchFamily="18" charset="0"/>
                <a:cs typeface="Times New Roman" pitchFamily="18" charset="0"/>
              </a:rPr>
              <a:t>багатостраждальний</a:t>
            </a:r>
            <a:r>
              <a:rPr lang="ru-RU" sz="1800" dirty="0" smtClean="0">
                <a:latin typeface="Times New Roman" pitchFamily="18" charset="0"/>
                <a:cs typeface="Times New Roman" pitchFamily="18" charset="0"/>
              </a:rPr>
              <a:t> «Собор», як не дивно, </a:t>
            </a:r>
            <a:r>
              <a:rPr lang="ru-RU" sz="1800" dirty="0" err="1" smtClean="0">
                <a:latin typeface="Times New Roman" pitchFamily="18" charset="0"/>
                <a:cs typeface="Times New Roman" pitchFamily="18" charset="0"/>
              </a:rPr>
              <a:t>пришвидшив</a:t>
            </a:r>
            <a:r>
              <a:rPr lang="ru-RU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800" dirty="0" err="1" smtClean="0">
                <a:latin typeface="Times New Roman" pitchFamily="18" charset="0"/>
                <a:cs typeface="Times New Roman" pitchFamily="18" charset="0"/>
              </a:rPr>
              <a:t>одержання</a:t>
            </a:r>
            <a:r>
              <a:rPr lang="ru-RU" sz="1800" dirty="0" smtClean="0">
                <a:latin typeface="Times New Roman" pitchFamily="18" charset="0"/>
                <a:cs typeface="Times New Roman" pitchFamily="18" charset="0"/>
              </a:rPr>
              <a:t> селянами </a:t>
            </a:r>
            <a:r>
              <a:rPr lang="ru-RU" sz="1800" dirty="0" err="1" smtClean="0">
                <a:latin typeface="Times New Roman" pitchFamily="18" charset="0"/>
                <a:cs typeface="Times New Roman" pitchFamily="18" charset="0"/>
              </a:rPr>
              <a:t>паспортів</a:t>
            </a:r>
            <a:r>
              <a:rPr lang="ru-RU" sz="1800" dirty="0" smtClean="0">
                <a:latin typeface="Times New Roman" pitchFamily="18" charset="0"/>
                <a:cs typeface="Times New Roman" pitchFamily="18" charset="0"/>
              </a:rPr>
              <a:t>.</a:t>
            </a:r>
            <a:br>
              <a:rPr lang="ru-RU" sz="1800" dirty="0" smtClean="0">
                <a:latin typeface="Times New Roman" pitchFamily="18" charset="0"/>
                <a:cs typeface="Times New Roman" pitchFamily="18" charset="0"/>
              </a:rPr>
            </a:br>
            <a:r>
              <a:rPr lang="ru-RU" sz="1800" dirty="0" smtClean="0">
                <a:latin typeface="Times New Roman" pitchFamily="18" charset="0"/>
                <a:cs typeface="Times New Roman" pitchFamily="18" charset="0"/>
              </a:rPr>
              <a:t>Книгу </a:t>
            </a:r>
            <a:r>
              <a:rPr lang="ru-RU" sz="1800" dirty="0" err="1" smtClean="0">
                <a:latin typeface="Times New Roman" pitchFamily="18" charset="0"/>
                <a:cs typeface="Times New Roman" pitchFamily="18" charset="0"/>
              </a:rPr>
              <a:t>швидко</a:t>
            </a:r>
            <a:r>
              <a:rPr lang="ru-RU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800" dirty="0" err="1" smtClean="0">
                <a:latin typeface="Times New Roman" pitchFamily="18" charset="0"/>
                <a:cs typeface="Times New Roman" pitchFamily="18" charset="0"/>
              </a:rPr>
              <a:t>розкупили</a:t>
            </a:r>
            <a:r>
              <a:rPr lang="ru-RU" sz="1800" dirty="0" smtClean="0">
                <a:latin typeface="Times New Roman" pitchFamily="18" charset="0"/>
                <a:cs typeface="Times New Roman" pitchFamily="18" charset="0"/>
              </a:rPr>
              <a:t> та прочитали </a:t>
            </a:r>
            <a:r>
              <a:rPr lang="ru-RU" sz="1800" dirty="0" err="1" smtClean="0">
                <a:latin typeface="Times New Roman" pitchFamily="18" charset="0"/>
                <a:cs typeface="Times New Roman" pitchFamily="18" charset="0"/>
              </a:rPr>
              <a:t>мільйони</a:t>
            </a:r>
            <a:r>
              <a:rPr lang="ru-RU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800" dirty="0" err="1" smtClean="0">
                <a:latin typeface="Times New Roman" pitchFamily="18" charset="0"/>
                <a:cs typeface="Times New Roman" pitchFamily="18" charset="0"/>
              </a:rPr>
              <a:t>читачів</a:t>
            </a:r>
            <a:r>
              <a:rPr lang="ru-RU" sz="1800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ru-RU" sz="1800" dirty="0" err="1" smtClean="0">
                <a:latin typeface="Times New Roman" pitchFamily="18" charset="0"/>
                <a:cs typeface="Times New Roman" pitchFamily="18" charset="0"/>
              </a:rPr>
              <a:t>високо</a:t>
            </a:r>
            <a:r>
              <a:rPr lang="ru-RU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800" dirty="0" err="1" smtClean="0">
                <a:latin typeface="Times New Roman" pitchFamily="18" charset="0"/>
                <a:cs typeface="Times New Roman" pitchFamily="18" charset="0"/>
              </a:rPr>
              <a:t>оцінили</a:t>
            </a:r>
            <a:r>
              <a:rPr lang="ru-RU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800" dirty="0" err="1" smtClean="0">
                <a:latin typeface="Times New Roman" pitchFamily="18" charset="0"/>
                <a:cs typeface="Times New Roman" pitchFamily="18" charset="0"/>
              </a:rPr>
              <a:t>цей</a:t>
            </a:r>
            <a:r>
              <a:rPr lang="ru-RU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800" dirty="0" err="1" smtClean="0">
                <a:latin typeface="Times New Roman" pitchFamily="18" charset="0"/>
                <a:cs typeface="Times New Roman" pitchFamily="18" charset="0"/>
              </a:rPr>
              <a:t>твір</a:t>
            </a:r>
            <a:r>
              <a:rPr lang="ru-RU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800" dirty="0" err="1" smtClean="0">
                <a:latin typeface="Times New Roman" pitchFamily="18" charset="0"/>
                <a:cs typeface="Times New Roman" pitchFamily="18" charset="0"/>
              </a:rPr>
              <a:t>і</a:t>
            </a:r>
            <a:r>
              <a:rPr lang="ru-RU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800" dirty="0" err="1" smtClean="0">
                <a:latin typeface="Times New Roman" pitchFamily="18" charset="0"/>
                <a:cs typeface="Times New Roman" pitchFamily="18" charset="0"/>
              </a:rPr>
              <a:t>прагнення</a:t>
            </a:r>
            <a:r>
              <a:rPr lang="ru-RU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800" dirty="0" err="1" smtClean="0">
                <a:latin typeface="Times New Roman" pitchFamily="18" charset="0"/>
                <a:cs typeface="Times New Roman" pitchFamily="18" charset="0"/>
              </a:rPr>
              <a:t>його</a:t>
            </a:r>
            <a:r>
              <a:rPr lang="ru-RU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800" dirty="0" err="1" smtClean="0">
                <a:latin typeface="Times New Roman" pitchFamily="18" charset="0"/>
                <a:cs typeface="Times New Roman" pitchFamily="18" charset="0"/>
              </a:rPr>
              <a:t>позитивних</a:t>
            </a:r>
            <a:r>
              <a:rPr lang="ru-RU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800" dirty="0" err="1" smtClean="0">
                <a:latin typeface="Times New Roman" pitchFamily="18" charset="0"/>
                <a:cs typeface="Times New Roman" pitchFamily="18" charset="0"/>
              </a:rPr>
              <a:t>героїв</a:t>
            </a:r>
            <a:r>
              <a:rPr lang="ru-RU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800" dirty="0" err="1" smtClean="0">
                <a:latin typeface="Times New Roman" pitchFamily="18" charset="0"/>
                <a:cs typeface="Times New Roman" pitchFamily="18" charset="0"/>
              </a:rPr>
              <a:t>захистити</a:t>
            </a:r>
            <a:r>
              <a:rPr lang="ru-RU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800" dirty="0" err="1" smtClean="0">
                <a:latin typeface="Times New Roman" pitchFamily="18" charset="0"/>
                <a:cs typeface="Times New Roman" pitchFamily="18" charset="0"/>
              </a:rPr>
              <a:t>і</a:t>
            </a:r>
            <a:r>
              <a:rPr lang="ru-RU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800" dirty="0" err="1" smtClean="0">
                <a:latin typeface="Times New Roman" pitchFamily="18" charset="0"/>
                <a:cs typeface="Times New Roman" pitchFamily="18" charset="0"/>
              </a:rPr>
              <a:t>зберегти</a:t>
            </a:r>
            <a:r>
              <a:rPr lang="ru-RU" sz="1800" dirty="0" smtClean="0">
                <a:latin typeface="Times New Roman" pitchFamily="18" charset="0"/>
                <a:cs typeface="Times New Roman" pitchFamily="18" charset="0"/>
              </a:rPr>
              <a:t> як </a:t>
            </a:r>
            <a:r>
              <a:rPr lang="ru-RU" sz="1800" dirty="0" err="1" smtClean="0">
                <a:latin typeface="Times New Roman" pitchFamily="18" charset="0"/>
                <a:cs typeface="Times New Roman" pitchFamily="18" charset="0"/>
              </a:rPr>
              <a:t>побудований</a:t>
            </a:r>
            <a:r>
              <a:rPr lang="ru-RU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800" dirty="0" err="1" smtClean="0">
                <a:latin typeface="Times New Roman" pitchFamily="18" charset="0"/>
                <a:cs typeface="Times New Roman" pitchFamily="18" charset="0"/>
              </a:rPr>
              <a:t>ще</a:t>
            </a:r>
            <a:r>
              <a:rPr lang="ru-RU" sz="1800" dirty="0" smtClean="0">
                <a:latin typeface="Times New Roman" pitchFamily="18" charset="0"/>
                <a:cs typeface="Times New Roman" pitchFamily="18" charset="0"/>
              </a:rPr>
              <a:t> в </a:t>
            </a:r>
            <a:r>
              <a:rPr lang="ru-RU" sz="1800" dirty="0" err="1" smtClean="0">
                <a:latin typeface="Times New Roman" pitchFamily="18" charset="0"/>
                <a:cs typeface="Times New Roman" pitchFamily="18" charset="0"/>
              </a:rPr>
              <a:t>добу</a:t>
            </a:r>
            <a:r>
              <a:rPr lang="ru-RU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800" dirty="0" err="1" smtClean="0">
                <a:latin typeface="Times New Roman" pitchFamily="18" charset="0"/>
                <a:cs typeface="Times New Roman" pitchFamily="18" charset="0"/>
              </a:rPr>
              <a:t>козаччини</a:t>
            </a:r>
            <a:r>
              <a:rPr lang="ru-RU" sz="1800" dirty="0" smtClean="0">
                <a:latin typeface="Times New Roman" pitchFamily="18" charset="0"/>
                <a:cs typeface="Times New Roman" pitchFamily="18" charset="0"/>
              </a:rPr>
              <a:t> собор на </a:t>
            </a:r>
            <a:r>
              <a:rPr lang="ru-RU" sz="1800" dirty="0" err="1" smtClean="0">
                <a:latin typeface="Times New Roman" pitchFamily="18" charset="0"/>
                <a:cs typeface="Times New Roman" pitchFamily="18" charset="0"/>
              </a:rPr>
              <a:t>Придніпров’ї</a:t>
            </a:r>
            <a:r>
              <a:rPr lang="ru-RU" sz="1800" dirty="0" smtClean="0">
                <a:latin typeface="Times New Roman" pitchFamily="18" charset="0"/>
                <a:cs typeface="Times New Roman" pitchFamily="18" charset="0"/>
              </a:rPr>
              <a:t>, так </a:t>
            </a:r>
            <a:r>
              <a:rPr lang="ru-RU" sz="1800" dirty="0" err="1" smtClean="0">
                <a:latin typeface="Times New Roman" pitchFamily="18" charset="0"/>
                <a:cs typeface="Times New Roman" pitchFamily="18" charset="0"/>
              </a:rPr>
              <a:t>і</a:t>
            </a:r>
            <a:r>
              <a:rPr lang="ru-RU" sz="1800" dirty="0" smtClean="0">
                <a:latin typeface="Times New Roman" pitchFamily="18" charset="0"/>
                <a:cs typeface="Times New Roman" pitchFamily="18" charset="0"/>
              </a:rPr>
              <a:t> «</a:t>
            </a:r>
            <a:r>
              <a:rPr lang="ru-RU" sz="1800" dirty="0" err="1" smtClean="0">
                <a:latin typeface="Times New Roman" pitchFamily="18" charset="0"/>
                <a:cs typeface="Times New Roman" pitchFamily="18" charset="0"/>
              </a:rPr>
              <a:t>собори</a:t>
            </a:r>
            <a:r>
              <a:rPr lang="ru-RU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800" dirty="0" err="1" smtClean="0">
                <a:latin typeface="Times New Roman" pitchFamily="18" charset="0"/>
                <a:cs typeface="Times New Roman" pitchFamily="18" charset="0"/>
              </a:rPr>
              <a:t>людських</a:t>
            </a:r>
            <a:r>
              <a:rPr lang="ru-RU" sz="1800" dirty="0" smtClean="0">
                <a:latin typeface="Times New Roman" pitchFamily="18" charset="0"/>
                <a:cs typeface="Times New Roman" pitchFamily="18" charset="0"/>
              </a:rPr>
              <a:t> душ». </a:t>
            </a:r>
            <a:r>
              <a:rPr lang="ru-RU" sz="1800" dirty="0" err="1" smtClean="0">
                <a:latin typeface="Times New Roman" pitchFamily="18" charset="0"/>
                <a:cs typeface="Times New Roman" pitchFamily="18" charset="0"/>
              </a:rPr>
              <a:t>Євген</a:t>
            </a:r>
            <a:r>
              <a:rPr lang="ru-RU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800" dirty="0" err="1" smtClean="0">
                <a:latin typeface="Times New Roman" pitchFamily="18" charset="0"/>
                <a:cs typeface="Times New Roman" pitchFamily="18" charset="0"/>
              </a:rPr>
              <a:t>Сверстюк</a:t>
            </a:r>
            <a:r>
              <a:rPr lang="ru-RU" sz="1800" dirty="0" smtClean="0">
                <a:latin typeface="Times New Roman" pitchFamily="18" charset="0"/>
                <a:cs typeface="Times New Roman" pitchFamily="18" charset="0"/>
              </a:rPr>
              <a:t> в  </a:t>
            </a:r>
            <a:r>
              <a:rPr lang="ru-RU" sz="1800" dirty="0" err="1" smtClean="0">
                <a:latin typeface="Times New Roman" pitchFamily="18" charset="0"/>
                <a:cs typeface="Times New Roman" pitchFamily="18" charset="0"/>
              </a:rPr>
              <a:t>єсеї</a:t>
            </a:r>
            <a:r>
              <a:rPr lang="ru-RU" sz="1800" dirty="0" smtClean="0">
                <a:latin typeface="Times New Roman" pitchFamily="18" charset="0"/>
                <a:cs typeface="Times New Roman" pitchFamily="18" charset="0"/>
              </a:rPr>
              <a:t> «Собор у </a:t>
            </a:r>
            <a:r>
              <a:rPr lang="ru-RU" sz="1800" dirty="0" err="1" smtClean="0">
                <a:latin typeface="Times New Roman" pitchFamily="18" charset="0"/>
                <a:cs typeface="Times New Roman" pitchFamily="18" charset="0"/>
              </a:rPr>
              <a:t>риштованні</a:t>
            </a:r>
            <a:r>
              <a:rPr lang="ru-RU" sz="1800" dirty="0" smtClean="0">
                <a:latin typeface="Times New Roman" pitchFamily="18" charset="0"/>
                <a:cs typeface="Times New Roman" pitchFamily="18" charset="0"/>
              </a:rPr>
              <a:t>», </a:t>
            </a:r>
            <a:r>
              <a:rPr lang="ru-RU" sz="1800" dirty="0" err="1" smtClean="0">
                <a:latin typeface="Times New Roman" pitchFamily="18" charset="0"/>
                <a:cs typeface="Times New Roman" pitchFamily="18" charset="0"/>
              </a:rPr>
              <a:t>що</a:t>
            </a:r>
            <a:r>
              <a:rPr lang="ru-RU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800" dirty="0" err="1" smtClean="0">
                <a:latin typeface="Times New Roman" pitchFamily="18" charset="0"/>
                <a:cs typeface="Times New Roman" pitchFamily="18" charset="0"/>
              </a:rPr>
              <a:t>поширювався</a:t>
            </a:r>
            <a:r>
              <a:rPr lang="ru-RU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800" dirty="0" smtClean="0">
                <a:latin typeface="Times New Roman" pitchFamily="18" charset="0"/>
                <a:cs typeface="Times New Roman" pitchFamily="18" charset="0"/>
              </a:rPr>
              <a:t>в </a:t>
            </a:r>
            <a:r>
              <a:rPr lang="ru-RU" sz="1800" dirty="0" err="1" smtClean="0">
                <a:latin typeface="Times New Roman" pitchFamily="18" charset="0"/>
                <a:cs typeface="Times New Roman" pitchFamily="18" charset="0"/>
              </a:rPr>
              <a:t>Самвидаві</a:t>
            </a:r>
            <a:r>
              <a:rPr lang="ru-RU" sz="1800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ru-RU" sz="1800" dirty="0" err="1" smtClean="0">
                <a:latin typeface="Times New Roman" pitchFamily="18" charset="0"/>
                <a:cs typeface="Times New Roman" pitchFamily="18" charset="0"/>
              </a:rPr>
              <a:t>зауважив</a:t>
            </a:r>
            <a:r>
              <a:rPr lang="ru-RU" sz="1800" dirty="0" smtClean="0"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ru-RU" sz="1800" i="1" dirty="0" smtClean="0">
                <a:latin typeface="Times New Roman" pitchFamily="18" charset="0"/>
                <a:cs typeface="Times New Roman" pitchFamily="18" charset="0"/>
              </a:rPr>
              <a:t>«</a:t>
            </a:r>
            <a:r>
              <a:rPr lang="ru-RU" sz="1800" i="1" dirty="0" err="1" smtClean="0">
                <a:latin typeface="Times New Roman" pitchFamily="18" charset="0"/>
                <a:cs typeface="Times New Roman" pitchFamily="18" charset="0"/>
              </a:rPr>
              <a:t>Основним</a:t>
            </a:r>
            <a:r>
              <a:rPr lang="ru-RU" sz="1800" i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800" i="1" dirty="0" err="1" smtClean="0">
                <a:latin typeface="Times New Roman" pitchFamily="18" charset="0"/>
                <a:cs typeface="Times New Roman" pitchFamily="18" charset="0"/>
              </a:rPr>
              <a:t>сенсом</a:t>
            </a:r>
            <a:r>
              <a:rPr lang="ru-RU" sz="1800" i="1" dirty="0" smtClean="0">
                <a:latin typeface="Times New Roman" pitchFamily="18" charset="0"/>
                <a:cs typeface="Times New Roman" pitchFamily="18" charset="0"/>
              </a:rPr>
              <a:t> роману Олеся Гончара </a:t>
            </a:r>
            <a:r>
              <a:rPr lang="ru-RU" sz="1800" i="1" dirty="0" err="1" smtClean="0">
                <a:latin typeface="Times New Roman" pitchFamily="18" charset="0"/>
                <a:cs typeface="Times New Roman" pitchFamily="18" charset="0"/>
              </a:rPr>
              <a:t>є</a:t>
            </a:r>
            <a:r>
              <a:rPr lang="ru-RU" sz="1800" i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800" i="1" dirty="0" err="1" smtClean="0">
                <a:latin typeface="Times New Roman" pitchFamily="18" charset="0"/>
                <a:cs typeface="Times New Roman" pitchFamily="18" charset="0"/>
              </a:rPr>
              <a:t>пошук</a:t>
            </a:r>
            <a:r>
              <a:rPr lang="ru-RU" sz="1800" i="1" dirty="0" smtClean="0">
                <a:latin typeface="Times New Roman" pitchFamily="18" charset="0"/>
                <a:cs typeface="Times New Roman" pitchFamily="18" charset="0"/>
              </a:rPr>
              <a:t> опори </a:t>
            </a:r>
            <a:r>
              <a:rPr lang="ru-RU" sz="1800" i="1" dirty="0" err="1" smtClean="0">
                <a:latin typeface="Times New Roman" pitchFamily="18" charset="0"/>
                <a:cs typeface="Times New Roman" pitchFamily="18" charset="0"/>
              </a:rPr>
              <a:t>духовності</a:t>
            </a:r>
            <a:r>
              <a:rPr lang="ru-RU" sz="1800" i="1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ru-RU" sz="1800" i="1" dirty="0" err="1" smtClean="0">
                <a:latin typeface="Times New Roman" pitchFamily="18" charset="0"/>
                <a:cs typeface="Times New Roman" pitchFamily="18" charset="0"/>
              </a:rPr>
              <a:t>пошук</a:t>
            </a:r>
            <a:r>
              <a:rPr lang="ru-RU" sz="1800" i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800" i="1" dirty="0" err="1" smtClean="0">
                <a:latin typeface="Times New Roman" pitchFamily="18" charset="0"/>
                <a:cs typeface="Times New Roman" pitchFamily="18" charset="0"/>
              </a:rPr>
              <a:t>живих</a:t>
            </a:r>
            <a:r>
              <a:rPr lang="ru-RU" sz="1800" i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800" i="1" dirty="0" err="1" smtClean="0">
                <a:latin typeface="Times New Roman" pitchFamily="18" charset="0"/>
                <a:cs typeface="Times New Roman" pitchFamily="18" charset="0"/>
              </a:rPr>
              <a:t>джерел</a:t>
            </a:r>
            <a:r>
              <a:rPr lang="ru-RU" sz="1800" i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800" i="1" dirty="0" err="1" smtClean="0">
                <a:latin typeface="Times New Roman" pitchFamily="18" charset="0"/>
                <a:cs typeface="Times New Roman" pitchFamily="18" charset="0"/>
              </a:rPr>
              <a:t>людяності</a:t>
            </a:r>
            <a:r>
              <a:rPr lang="ru-RU" sz="1800" i="1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ru-RU" sz="1800" i="1" dirty="0" err="1" smtClean="0">
                <a:latin typeface="Times New Roman" pitchFamily="18" charset="0"/>
                <a:cs typeface="Times New Roman" pitchFamily="18" charset="0"/>
              </a:rPr>
              <a:t>розгадування</a:t>
            </a:r>
            <a:r>
              <a:rPr lang="ru-RU" sz="1800" i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800" i="1" dirty="0" err="1" smtClean="0">
                <a:latin typeface="Times New Roman" pitchFamily="18" charset="0"/>
                <a:cs typeface="Times New Roman" pitchFamily="18" charset="0"/>
              </a:rPr>
              <a:t>народних</a:t>
            </a:r>
            <a:r>
              <a:rPr lang="ru-RU" sz="1800" i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800" i="1" dirty="0" err="1" smtClean="0">
                <a:latin typeface="Times New Roman" pitchFamily="18" charset="0"/>
                <a:cs typeface="Times New Roman" pitchFamily="18" charset="0"/>
              </a:rPr>
              <a:t>традицій</a:t>
            </a:r>
            <a:r>
              <a:rPr lang="ru-RU" sz="1800" i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800" i="1" dirty="0" err="1" smtClean="0">
                <a:latin typeface="Times New Roman" pitchFamily="18" charset="0"/>
                <a:cs typeface="Times New Roman" pitchFamily="18" charset="0"/>
              </a:rPr>
              <a:t>і</a:t>
            </a:r>
            <a:r>
              <a:rPr lang="ru-RU" sz="1800" i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800" i="1" dirty="0" err="1" smtClean="0">
                <a:latin typeface="Times New Roman" pitchFamily="18" charset="0"/>
                <a:cs typeface="Times New Roman" pitchFamily="18" charset="0"/>
              </a:rPr>
              <a:t>святинь</a:t>
            </a:r>
            <a:r>
              <a:rPr lang="ru-RU" sz="1800" i="1" dirty="0" smtClean="0">
                <a:latin typeface="Times New Roman" pitchFamily="18" charset="0"/>
                <a:cs typeface="Times New Roman" pitchFamily="18" charset="0"/>
              </a:rPr>
              <a:t>, за </a:t>
            </a:r>
            <a:r>
              <a:rPr lang="ru-RU" sz="1800" i="1" dirty="0" err="1" smtClean="0">
                <a:latin typeface="Times New Roman" pitchFamily="18" charset="0"/>
                <a:cs typeface="Times New Roman" pitchFamily="18" charset="0"/>
              </a:rPr>
              <a:t>які</a:t>
            </a:r>
            <a:r>
              <a:rPr lang="ru-RU" sz="1800" i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800" i="1" dirty="0" err="1" smtClean="0">
                <a:latin typeface="Times New Roman" pitchFamily="18" charset="0"/>
                <a:cs typeface="Times New Roman" pitchFamily="18" charset="0"/>
              </a:rPr>
              <a:t>тримається</a:t>
            </a:r>
            <a:r>
              <a:rPr lang="ru-RU" sz="1800" i="1" dirty="0" smtClean="0">
                <a:latin typeface="Times New Roman" pitchFamily="18" charset="0"/>
                <a:cs typeface="Times New Roman" pitchFamily="18" charset="0"/>
              </a:rPr>
              <a:t> народ у </a:t>
            </a:r>
            <a:r>
              <a:rPr lang="ru-RU" sz="1800" i="1" dirty="0" err="1" smtClean="0">
                <a:latin typeface="Times New Roman" pitchFamily="18" charset="0"/>
                <a:cs typeface="Times New Roman" pitchFamily="18" charset="0"/>
              </a:rPr>
              <a:t>розхитаному</a:t>
            </a:r>
            <a:r>
              <a:rPr lang="ru-RU" sz="1800" i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800" i="1" dirty="0" err="1" smtClean="0">
                <a:latin typeface="Times New Roman" pitchFamily="18" charset="0"/>
                <a:cs typeface="Times New Roman" pitchFamily="18" charset="0"/>
              </a:rPr>
              <a:t>світі</a:t>
            </a:r>
            <a:r>
              <a:rPr lang="ru-RU" sz="1800" i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800" i="1" dirty="0" err="1" smtClean="0">
                <a:latin typeface="Times New Roman" pitchFamily="18" charset="0"/>
                <a:cs typeface="Times New Roman" pitchFamily="18" charset="0"/>
              </a:rPr>
              <a:t>стандартизації</a:t>
            </a:r>
            <a:r>
              <a:rPr lang="ru-RU" sz="1800" i="1" dirty="0" smtClean="0">
                <a:latin typeface="Times New Roman" pitchFamily="18" charset="0"/>
                <a:cs typeface="Times New Roman" pitchFamily="18" charset="0"/>
              </a:rPr>
              <a:t>, в </a:t>
            </a:r>
            <a:r>
              <a:rPr lang="ru-RU" sz="1800" i="1" dirty="0" err="1" smtClean="0">
                <a:latin typeface="Times New Roman" pitchFamily="18" charset="0"/>
                <a:cs typeface="Times New Roman" pitchFamily="18" charset="0"/>
              </a:rPr>
              <a:t>прагненні</a:t>
            </a:r>
            <a:r>
              <a:rPr lang="ru-RU" sz="1800" i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800" i="1" dirty="0" err="1" smtClean="0">
                <a:latin typeface="Times New Roman" pitchFamily="18" charset="0"/>
                <a:cs typeface="Times New Roman" pitchFamily="18" charset="0"/>
              </a:rPr>
              <a:t>зберегти</a:t>
            </a:r>
            <a:r>
              <a:rPr lang="ru-RU" sz="1800" i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800" i="1" dirty="0" err="1" smtClean="0">
                <a:latin typeface="Times New Roman" pitchFamily="18" charset="0"/>
                <a:cs typeface="Times New Roman" pitchFamily="18" charset="0"/>
              </a:rPr>
              <a:t>своє</a:t>
            </a:r>
            <a:r>
              <a:rPr lang="ru-RU" sz="1800" i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800" i="1" dirty="0" err="1" smtClean="0">
                <a:latin typeface="Times New Roman" pitchFamily="18" charset="0"/>
                <a:cs typeface="Times New Roman" pitchFamily="18" charset="0"/>
              </a:rPr>
              <a:t>єство</a:t>
            </a:r>
            <a:r>
              <a:rPr lang="ru-RU" sz="1800" i="1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ru-RU" sz="1800" i="1" dirty="0" err="1" smtClean="0">
                <a:latin typeface="Times New Roman" pitchFamily="18" charset="0"/>
                <a:cs typeface="Times New Roman" pitchFamily="18" charset="0"/>
              </a:rPr>
              <a:t>своє</a:t>
            </a:r>
            <a:r>
              <a:rPr lang="ru-RU" sz="1800" i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800" i="1" dirty="0" err="1" smtClean="0">
                <a:latin typeface="Times New Roman" pitchFamily="18" charset="0"/>
                <a:cs typeface="Times New Roman" pitchFamily="18" charset="0"/>
              </a:rPr>
              <a:t>обличчя</a:t>
            </a:r>
            <a:r>
              <a:rPr lang="ru-RU" sz="1800" i="1" dirty="0" smtClean="0">
                <a:latin typeface="Times New Roman" pitchFamily="18" charset="0"/>
                <a:cs typeface="Times New Roman" pitchFamily="18" charset="0"/>
              </a:rPr>
              <a:t>».</a:t>
            </a:r>
            <a:endParaRPr lang="ru-RU" sz="1800" i="1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ru-RU" sz="1800" dirty="0" err="1" smtClean="0">
                <a:latin typeface="Times New Roman" pitchFamily="18" charset="0"/>
                <a:cs typeface="Times New Roman" pitchFamily="18" charset="0"/>
              </a:rPr>
              <a:t>Олесеві</a:t>
            </a:r>
            <a:r>
              <a:rPr lang="ru-RU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800" dirty="0" smtClean="0">
                <a:latin typeface="Times New Roman" pitchFamily="18" charset="0"/>
                <a:cs typeface="Times New Roman" pitchFamily="18" charset="0"/>
              </a:rPr>
              <a:t>Гончару </a:t>
            </a:r>
            <a:r>
              <a:rPr lang="ru-RU" sz="1800" dirty="0" err="1" smtClean="0">
                <a:latin typeface="Times New Roman" pitchFamily="18" charset="0"/>
                <a:cs typeface="Times New Roman" pitchFamily="18" charset="0"/>
              </a:rPr>
              <a:t>навіть</a:t>
            </a:r>
            <a:r>
              <a:rPr lang="ru-RU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800" dirty="0" err="1" smtClean="0">
                <a:latin typeface="Times New Roman" pitchFamily="18" charset="0"/>
                <a:cs typeface="Times New Roman" pitchFamily="18" charset="0"/>
              </a:rPr>
              <a:t>загрожував</a:t>
            </a:r>
            <a:r>
              <a:rPr lang="ru-RU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800" dirty="0" err="1" smtClean="0">
                <a:latin typeface="Times New Roman" pitchFamily="18" charset="0"/>
                <a:cs typeface="Times New Roman" pitchFamily="18" charset="0"/>
              </a:rPr>
              <a:t>арешт</a:t>
            </a:r>
            <a:r>
              <a:rPr lang="ru-RU" sz="1800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ru-RU" sz="1800" dirty="0" err="1" smtClean="0">
                <a:latin typeface="Times New Roman" pitchFamily="18" charset="0"/>
                <a:cs typeface="Times New Roman" pitchFamily="18" charset="0"/>
              </a:rPr>
              <a:t>але</a:t>
            </a:r>
            <a:r>
              <a:rPr lang="ru-RU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800" dirty="0" err="1" smtClean="0">
                <a:latin typeface="Times New Roman" pitchFamily="18" charset="0"/>
                <a:cs typeface="Times New Roman" pitchFamily="18" charset="0"/>
              </a:rPr>
              <a:t>партійне</a:t>
            </a:r>
            <a:r>
              <a:rPr lang="ru-RU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800" dirty="0" err="1" smtClean="0">
                <a:latin typeface="Times New Roman" pitchFamily="18" charset="0"/>
                <a:cs typeface="Times New Roman" pitchFamily="18" charset="0"/>
              </a:rPr>
              <a:t>керівництво</a:t>
            </a:r>
            <a:r>
              <a:rPr lang="ru-RU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800" dirty="0" err="1" smtClean="0">
                <a:latin typeface="Times New Roman" pitchFamily="18" charset="0"/>
                <a:cs typeface="Times New Roman" pitchFamily="18" charset="0"/>
              </a:rPr>
              <a:t>врешті-решт</a:t>
            </a:r>
            <a:r>
              <a:rPr lang="ru-RU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800" dirty="0" err="1" smtClean="0">
                <a:latin typeface="Times New Roman" pitchFamily="18" charset="0"/>
                <a:cs typeface="Times New Roman" pitchFamily="18" charset="0"/>
              </a:rPr>
              <a:t>відмовилося</a:t>
            </a:r>
            <a:r>
              <a:rPr lang="ru-RU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800" dirty="0" err="1" smtClean="0">
                <a:latin typeface="Times New Roman" pitchFamily="18" charset="0"/>
                <a:cs typeface="Times New Roman" pitchFamily="18" charset="0"/>
              </a:rPr>
              <a:t>від</a:t>
            </a:r>
            <a:r>
              <a:rPr lang="ru-RU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800" dirty="0" err="1" smtClean="0">
                <a:latin typeface="Times New Roman" pitchFamily="18" charset="0"/>
                <a:cs typeface="Times New Roman" pitchFamily="18" charset="0"/>
              </a:rPr>
              <a:t>цього</a:t>
            </a:r>
            <a:r>
              <a:rPr lang="ru-RU" sz="1800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ru-RU" sz="1800" dirty="0" err="1" smtClean="0">
                <a:latin typeface="Times New Roman" pitchFamily="18" charset="0"/>
                <a:cs typeface="Times New Roman" pitchFamily="18" charset="0"/>
              </a:rPr>
              <a:t>щоб</a:t>
            </a:r>
            <a:r>
              <a:rPr lang="ru-RU" sz="1800" dirty="0" smtClean="0">
                <a:latin typeface="Times New Roman" pitchFamily="18" charset="0"/>
                <a:cs typeface="Times New Roman" pitchFamily="18" charset="0"/>
              </a:rPr>
              <a:t> не </a:t>
            </a:r>
            <a:r>
              <a:rPr lang="ru-RU" sz="1800" dirty="0" err="1" smtClean="0">
                <a:latin typeface="Times New Roman" pitchFamily="18" charset="0"/>
                <a:cs typeface="Times New Roman" pitchFamily="18" charset="0"/>
              </a:rPr>
              <a:t>робити</a:t>
            </a:r>
            <a:r>
              <a:rPr lang="ru-RU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800" dirty="0" err="1" smtClean="0">
                <a:latin typeface="Times New Roman" pitchFamily="18" charset="0"/>
                <a:cs typeface="Times New Roman" pitchFamily="18" charset="0"/>
              </a:rPr>
              <a:t>письменника-фронтовика</a:t>
            </a:r>
            <a:r>
              <a:rPr lang="ru-RU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800" b="1" dirty="0" smtClean="0">
                <a:latin typeface="Times New Roman" pitchFamily="18" charset="0"/>
                <a:cs typeface="Times New Roman" pitchFamily="18" charset="0"/>
              </a:rPr>
              <a:t>символом </a:t>
            </a:r>
            <a:r>
              <a:rPr lang="ru-RU" sz="1800" b="1" dirty="0" err="1" smtClean="0">
                <a:latin typeface="Times New Roman" pitchFamily="18" charset="0"/>
                <a:cs typeface="Times New Roman" pitchFamily="18" charset="0"/>
              </a:rPr>
              <a:t>інакодумства</a:t>
            </a:r>
            <a:r>
              <a:rPr lang="ru-RU" sz="1800" b="1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algn="just"/>
            <a:endParaRPr lang="ru-RU" sz="20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1128746" y="-214338"/>
            <a:ext cx="8229600" cy="1143000"/>
          </a:xfrm>
        </p:spPr>
        <p:txBody>
          <a:bodyPr/>
          <a:lstStyle/>
          <a:p>
            <a:r>
              <a:rPr lang="uk-UA" dirty="0" smtClean="0"/>
              <a:t>Цікаво, що…</a:t>
            </a:r>
            <a:endParaRPr lang="ru-RU" dirty="0"/>
          </a:p>
        </p:txBody>
      </p:sp>
      <p:pic>
        <p:nvPicPr>
          <p:cNvPr id="6" name="Рисунок 5" descr="загружено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14379"/>
            <a:ext cx="3857620" cy="5796969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-285776"/>
            <a:ext cx="8229600" cy="1143000"/>
          </a:xfrm>
        </p:spPr>
        <p:txBody>
          <a:bodyPr/>
          <a:lstStyle/>
          <a:p>
            <a:r>
              <a:rPr lang="uk-UA" dirty="0" smtClean="0"/>
              <a:t>Цікаво, що…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214678" y="571480"/>
            <a:ext cx="5929322" cy="6286520"/>
          </a:xfrm>
        </p:spPr>
        <p:txBody>
          <a:bodyPr>
            <a:noAutofit/>
          </a:bodyPr>
          <a:lstStyle/>
          <a:p>
            <a:pPr algn="just">
              <a:buNone/>
            </a:pP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		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З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азвичай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твори </a:t>
            </a:r>
            <a:r>
              <a:rPr lang="ru-RU" sz="2000" b="1" dirty="0" smtClean="0">
                <a:latin typeface="Times New Roman" pitchFamily="18" charset="0"/>
                <a:cs typeface="Times New Roman" pitchFamily="18" charset="0"/>
              </a:rPr>
              <a:t>писав </a:t>
            </a:r>
            <a:r>
              <a:rPr lang="ru-RU" sz="2000" b="1" dirty="0" err="1" smtClean="0">
                <a:latin typeface="Times New Roman" pitchFamily="18" charset="0"/>
                <a:cs typeface="Times New Roman" pitchFamily="18" charset="0"/>
              </a:rPr>
              <a:t>зранку</a:t>
            </a:r>
            <a:r>
              <a:rPr lang="ru-RU" sz="20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–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приблизно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з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10 до 14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години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Замикав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на ключ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двері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кабінету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відключав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телефон, а коли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хто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письменника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в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цей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час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шукав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, то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домочадці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відповідали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що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його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немає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вдома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Якщо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з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тих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чи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інших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причин не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випадало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попрацювати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за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письмовим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столом, О. Гончар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журився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: «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Ляснув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день».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Перешкод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траплялося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чимало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—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з’їзди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засідання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депутатські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обов’язки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спілчанські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справи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...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Тож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, повернувшись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додому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письменник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щоразу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намагався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надолужити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згаяне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. І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називав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це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b="1" dirty="0" smtClean="0">
                <a:latin typeface="Times New Roman" pitchFamily="18" charset="0"/>
                <a:cs typeface="Times New Roman" pitchFamily="18" charset="0"/>
              </a:rPr>
              <a:t>«каторгою на </a:t>
            </a:r>
            <a:r>
              <a:rPr lang="ru-RU" sz="2000" b="1" dirty="0" err="1" smtClean="0">
                <a:latin typeface="Times New Roman" pitchFamily="18" charset="0"/>
                <a:cs typeface="Times New Roman" pitchFamily="18" charset="0"/>
              </a:rPr>
              <a:t>творчих</a:t>
            </a:r>
            <a:r>
              <a:rPr lang="ru-RU" sz="2000" b="1" dirty="0" smtClean="0">
                <a:latin typeface="Times New Roman" pitchFamily="18" charset="0"/>
                <a:cs typeface="Times New Roman" pitchFamily="18" charset="0"/>
              </a:rPr>
              <a:t> галерах» 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щоденниковий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запис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від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23.11.1980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).</a:t>
            </a:r>
          </a:p>
          <a:p>
            <a:pPr algn="just">
              <a:buNone/>
            </a:pP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	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	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Письменник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був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не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з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тих,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хто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пише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романи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щорік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після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написаних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за три роки «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Прапороносців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»,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він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створив за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майже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b="1" dirty="0" smtClean="0">
                <a:latin typeface="Times New Roman" pitchFamily="18" charset="0"/>
                <a:cs typeface="Times New Roman" pitchFamily="18" charset="0"/>
              </a:rPr>
              <a:t>30 </a:t>
            </a:r>
            <a:r>
              <a:rPr lang="ru-RU" sz="2000" b="1" dirty="0" err="1" smtClean="0">
                <a:latin typeface="Times New Roman" pitchFamily="18" charset="0"/>
                <a:cs typeface="Times New Roman" pitchFamily="18" charset="0"/>
              </a:rPr>
              <a:t>років</a:t>
            </a:r>
            <a:r>
              <a:rPr lang="ru-RU" sz="20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b="1" dirty="0" smtClean="0">
                <a:latin typeface="Times New Roman" pitchFamily="18" charset="0"/>
                <a:cs typeface="Times New Roman" pitchFamily="18" charset="0"/>
              </a:rPr>
              <a:t>8</a:t>
            </a:r>
            <a:r>
              <a:rPr lang="ru-RU" sz="20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b="1" dirty="0" err="1" smtClean="0">
                <a:latin typeface="Times New Roman" pitchFamily="18" charset="0"/>
                <a:cs typeface="Times New Roman" pitchFamily="18" charset="0"/>
              </a:rPr>
              <a:t>романів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Постійно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удосконалював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свої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тексти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, правив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навіть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надрукований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твір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Відтак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, друге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видання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третє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–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всюди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є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відмінності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порівняно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з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початковим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журнальним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варіантом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algn="just"/>
            <a:endParaRPr lang="ru-RU" sz="2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Рисунок 3" descr="fullsiz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54" y="1000108"/>
            <a:ext cx="3433997" cy="4929182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286248" y="857232"/>
            <a:ext cx="4857752" cy="6000768"/>
          </a:xfrm>
          <a:noFill/>
          <a:ln>
            <a:noFill/>
          </a:ln>
          <a:effectLst/>
        </p:spPr>
        <p:txBody>
          <a:bodyPr>
            <a:normAutofit fontScale="92500"/>
          </a:bodyPr>
          <a:lstStyle/>
          <a:p>
            <a:pPr algn="just"/>
            <a:r>
              <a:rPr lang="ru-RU" sz="2200" b="1" dirty="0" err="1" smtClean="0">
                <a:latin typeface="Times New Roman" pitchFamily="18" charset="0"/>
                <a:cs typeface="Times New Roman" pitchFamily="18" charset="0"/>
              </a:rPr>
              <a:t>Відмовився</a:t>
            </a:r>
            <a:r>
              <a:rPr lang="ru-RU" sz="22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200" b="1" dirty="0" err="1" smtClean="0">
                <a:latin typeface="Times New Roman" pitchFamily="18" charset="0"/>
                <a:cs typeface="Times New Roman" pitchFamily="18" charset="0"/>
              </a:rPr>
              <a:t>писати</a:t>
            </a:r>
            <a:r>
              <a:rPr lang="ru-RU" sz="22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200" b="1" dirty="0" smtClean="0">
                <a:latin typeface="Times New Roman" pitchFamily="18" charset="0"/>
                <a:cs typeface="Times New Roman" pitchFamily="18" charset="0"/>
              </a:rPr>
              <a:t>неправду</a:t>
            </a:r>
            <a:r>
              <a:rPr lang="ru-RU" sz="2200" b="1" dirty="0" smtClean="0"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ru-RU" sz="2200" dirty="0" err="1" smtClean="0">
                <a:latin typeface="Times New Roman" pitchFamily="18" charset="0"/>
                <a:cs typeface="Times New Roman" pitchFamily="18" charset="0"/>
              </a:rPr>
              <a:t>К</a:t>
            </a:r>
            <a:r>
              <a:rPr lang="ru-RU" sz="2200" dirty="0" err="1" smtClean="0">
                <a:latin typeface="Times New Roman" pitchFamily="18" charset="0"/>
                <a:cs typeface="Times New Roman" pitchFamily="18" charset="0"/>
              </a:rPr>
              <a:t>омпартійна</a:t>
            </a:r>
            <a:r>
              <a:rPr lang="ru-RU" sz="2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200" dirty="0" smtClean="0">
                <a:latin typeface="Times New Roman" pitchFamily="18" charset="0"/>
                <a:cs typeface="Times New Roman" pitchFamily="18" charset="0"/>
              </a:rPr>
              <a:t>система </a:t>
            </a:r>
            <a:r>
              <a:rPr lang="ru-RU" sz="2200" dirty="0" err="1" smtClean="0">
                <a:latin typeface="Times New Roman" pitchFamily="18" charset="0"/>
                <a:cs typeface="Times New Roman" pitchFamily="18" charset="0"/>
              </a:rPr>
              <a:t>планувала</a:t>
            </a:r>
            <a:r>
              <a:rPr lang="ru-RU" sz="2200" dirty="0" smtClean="0">
                <a:latin typeface="Times New Roman" pitchFamily="18" charset="0"/>
                <a:cs typeface="Times New Roman" pitchFamily="18" charset="0"/>
              </a:rPr>
              <a:t> за </a:t>
            </a:r>
            <a:r>
              <a:rPr lang="ru-RU" sz="2200" dirty="0" err="1" smtClean="0">
                <a:latin typeface="Times New Roman" pitchFamily="18" charset="0"/>
                <a:cs typeface="Times New Roman" pitchFamily="18" charset="0"/>
              </a:rPr>
              <a:t>допомогою</a:t>
            </a:r>
            <a:r>
              <a:rPr lang="ru-RU" sz="2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200" dirty="0" err="1" smtClean="0">
                <a:latin typeface="Times New Roman" pitchFamily="18" charset="0"/>
                <a:cs typeface="Times New Roman" pitchFamily="18" charset="0"/>
              </a:rPr>
              <a:t>його</a:t>
            </a:r>
            <a:r>
              <a:rPr lang="ru-RU" sz="2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200" dirty="0" err="1" smtClean="0">
                <a:latin typeface="Times New Roman" pitchFamily="18" charset="0"/>
                <a:cs typeface="Times New Roman" pitchFamily="18" charset="0"/>
              </a:rPr>
              <a:t>творчості</a:t>
            </a:r>
            <a:r>
              <a:rPr lang="ru-RU" sz="2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200" dirty="0" err="1" smtClean="0">
                <a:latin typeface="Times New Roman" pitchFamily="18" charset="0"/>
                <a:cs typeface="Times New Roman" pitchFamily="18" charset="0"/>
              </a:rPr>
              <a:t>розправитися</a:t>
            </a:r>
            <a:r>
              <a:rPr lang="ru-RU" sz="2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200" dirty="0" err="1" smtClean="0">
                <a:latin typeface="Times New Roman" pitchFamily="18" charset="0"/>
                <a:cs typeface="Times New Roman" pitchFamily="18" charset="0"/>
              </a:rPr>
              <a:t>зі</a:t>
            </a:r>
            <a:r>
              <a:rPr lang="ru-RU" sz="2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200" dirty="0" err="1" smtClean="0">
                <a:latin typeface="Times New Roman" pitchFamily="18" charset="0"/>
                <a:cs typeface="Times New Roman" pitchFamily="18" charset="0"/>
              </a:rPr>
              <a:t>своїми</a:t>
            </a:r>
            <a:r>
              <a:rPr lang="ru-RU" sz="2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200" dirty="0" err="1" smtClean="0">
                <a:latin typeface="Times New Roman" pitchFamily="18" charset="0"/>
                <a:cs typeface="Times New Roman" pitchFamily="18" charset="0"/>
              </a:rPr>
              <a:t>ідеологічними</a:t>
            </a:r>
            <a:r>
              <a:rPr lang="ru-RU" sz="2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200" dirty="0" err="1" smtClean="0">
                <a:latin typeface="Times New Roman" pitchFamily="18" charset="0"/>
                <a:cs typeface="Times New Roman" pitchFamily="18" charset="0"/>
              </a:rPr>
              <a:t>противни-ками.</a:t>
            </a:r>
            <a:r>
              <a:rPr lang="ru-RU" sz="2200" dirty="0" err="1" smtClean="0">
                <a:latin typeface="Times New Roman" pitchFamily="18" charset="0"/>
                <a:cs typeface="Times New Roman" pitchFamily="18" charset="0"/>
              </a:rPr>
              <a:t>З</a:t>
            </a:r>
            <a:r>
              <a:rPr lang="ru-RU" sz="2200" dirty="0" err="1" smtClean="0">
                <a:latin typeface="Times New Roman" pitchFamily="18" charset="0"/>
                <a:cs typeface="Times New Roman" pitchFamily="18" charset="0"/>
              </a:rPr>
              <a:t>апропонували</a:t>
            </a:r>
            <a:r>
              <a:rPr lang="ru-RU" sz="2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200" dirty="0" err="1" smtClean="0">
                <a:latin typeface="Times New Roman" pitchFamily="18" charset="0"/>
                <a:cs typeface="Times New Roman" pitchFamily="18" charset="0"/>
              </a:rPr>
              <a:t>на-писати</a:t>
            </a:r>
            <a:r>
              <a:rPr lang="ru-RU" sz="2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200" dirty="0" smtClean="0">
                <a:latin typeface="Times New Roman" pitchFamily="18" charset="0"/>
                <a:cs typeface="Times New Roman" pitchFamily="18" charset="0"/>
              </a:rPr>
              <a:t>роман про </a:t>
            </a:r>
            <a:r>
              <a:rPr lang="ru-RU" sz="2200" dirty="0" smtClean="0">
                <a:latin typeface="Times New Roman" pitchFamily="18" charset="0"/>
                <a:cs typeface="Times New Roman" pitchFamily="18" charset="0"/>
              </a:rPr>
              <a:t>УПА, </a:t>
            </a:r>
            <a:r>
              <a:rPr lang="ru-RU" sz="2200" dirty="0" err="1" smtClean="0">
                <a:latin typeface="Times New Roman" pitchFamily="18" charset="0"/>
                <a:cs typeface="Times New Roman" pitchFamily="18" charset="0"/>
              </a:rPr>
              <a:t>обіцяли</a:t>
            </a:r>
            <a:r>
              <a:rPr lang="ru-RU" sz="2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200" dirty="0" err="1" smtClean="0">
                <a:latin typeface="Times New Roman" pitchFamily="18" charset="0"/>
                <a:cs typeface="Times New Roman" pitchFamily="18" charset="0"/>
              </a:rPr>
              <a:t>надати</a:t>
            </a:r>
            <a:r>
              <a:rPr lang="ru-RU" sz="2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200" dirty="0" err="1" smtClean="0">
                <a:latin typeface="Times New Roman" pitchFamily="18" charset="0"/>
                <a:cs typeface="Times New Roman" pitchFamily="18" charset="0"/>
              </a:rPr>
              <a:t>всі</a:t>
            </a:r>
            <a:r>
              <a:rPr lang="ru-RU" sz="2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200" dirty="0" err="1" smtClean="0">
                <a:latin typeface="Times New Roman" pitchFamily="18" charset="0"/>
                <a:cs typeface="Times New Roman" pitchFamily="18" charset="0"/>
              </a:rPr>
              <a:t>необхідні</a:t>
            </a:r>
            <a:r>
              <a:rPr lang="ru-RU" sz="2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200" dirty="0" err="1" smtClean="0">
                <a:latin typeface="Times New Roman" pitchFamily="18" charset="0"/>
                <a:cs typeface="Times New Roman" pitchFamily="18" charset="0"/>
              </a:rPr>
              <a:t>документи</a:t>
            </a:r>
            <a:r>
              <a:rPr lang="ru-RU" sz="2200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ru-RU" sz="2200" dirty="0" err="1" smtClean="0">
                <a:latin typeface="Times New Roman" pitchFamily="18" charset="0"/>
                <a:cs typeface="Times New Roman" pitchFamily="18" charset="0"/>
              </a:rPr>
              <a:t>аби</a:t>
            </a:r>
            <a:r>
              <a:rPr lang="ru-RU" sz="2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200" dirty="0" err="1" smtClean="0">
                <a:latin typeface="Times New Roman" pitchFamily="18" charset="0"/>
                <a:cs typeface="Times New Roman" pitchFamily="18" charset="0"/>
              </a:rPr>
              <a:t>лиш</a:t>
            </a:r>
            <a:r>
              <a:rPr lang="ru-RU" sz="2200" dirty="0" smtClean="0">
                <a:latin typeface="Times New Roman" pitchFamily="18" charset="0"/>
                <a:cs typeface="Times New Roman" pitchFamily="18" charset="0"/>
              </a:rPr>
              <a:t> написав «так, як треба». Олесь Гончар </a:t>
            </a:r>
            <a:r>
              <a:rPr lang="ru-RU" sz="2200" dirty="0" err="1" smtClean="0">
                <a:latin typeface="Times New Roman" pitchFamily="18" charset="0"/>
                <a:cs typeface="Times New Roman" pitchFamily="18" charset="0"/>
              </a:rPr>
              <a:t>відмовився</a:t>
            </a:r>
            <a:r>
              <a:rPr lang="ru-RU" sz="2200" dirty="0" smtClean="0"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ru-RU" sz="2200" i="1" dirty="0" smtClean="0">
                <a:latin typeface="Times New Roman" pitchFamily="18" charset="0"/>
                <a:cs typeface="Times New Roman" pitchFamily="18" charset="0"/>
              </a:rPr>
              <a:t>«Правду </a:t>
            </a:r>
            <a:r>
              <a:rPr lang="ru-RU" sz="2200" i="1" dirty="0" err="1" smtClean="0">
                <a:latin typeface="Times New Roman" pitchFamily="18" charset="0"/>
                <a:cs typeface="Times New Roman" pitchFamily="18" charset="0"/>
              </a:rPr>
              <a:t>ви</a:t>
            </a:r>
            <a:r>
              <a:rPr lang="ru-RU" sz="2200" i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200" i="1" dirty="0" err="1" smtClean="0">
                <a:latin typeface="Times New Roman" pitchFamily="18" charset="0"/>
                <a:cs typeface="Times New Roman" pitchFamily="18" charset="0"/>
              </a:rPr>
              <a:t>мені</a:t>
            </a:r>
            <a:r>
              <a:rPr lang="ru-RU" sz="2200" i="1" dirty="0" smtClean="0">
                <a:latin typeface="Times New Roman" pitchFamily="18" charset="0"/>
                <a:cs typeface="Times New Roman" pitchFamily="18" charset="0"/>
              </a:rPr>
              <a:t> все одно не </a:t>
            </a:r>
            <a:r>
              <a:rPr lang="ru-RU" sz="2200" i="1" dirty="0" err="1" smtClean="0">
                <a:latin typeface="Times New Roman" pitchFamily="18" charset="0"/>
                <a:cs typeface="Times New Roman" pitchFamily="18" charset="0"/>
              </a:rPr>
              <a:t>дасте</a:t>
            </a:r>
            <a:r>
              <a:rPr lang="ru-RU" sz="2200" i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200" i="1" dirty="0" err="1" smtClean="0">
                <a:latin typeface="Times New Roman" pitchFamily="18" charset="0"/>
                <a:cs typeface="Times New Roman" pitchFamily="18" charset="0"/>
              </a:rPr>
              <a:t>написати</a:t>
            </a:r>
            <a:r>
              <a:rPr lang="ru-RU" sz="2200" i="1" dirty="0" smtClean="0">
                <a:latin typeface="Times New Roman" pitchFamily="18" charset="0"/>
                <a:cs typeface="Times New Roman" pitchFamily="18" charset="0"/>
              </a:rPr>
              <a:t>, а неправду — не хочу</a:t>
            </a:r>
            <a:r>
              <a:rPr lang="ru-RU" sz="2200" i="1" dirty="0" smtClean="0">
                <a:latin typeface="Times New Roman" pitchFamily="18" charset="0"/>
                <a:cs typeface="Times New Roman" pitchFamily="18" charset="0"/>
              </a:rPr>
              <a:t>!»</a:t>
            </a:r>
            <a:r>
              <a:rPr lang="uk-UA" sz="2400" b="1" dirty="0" smtClean="0">
                <a:solidFill>
                  <a:schemeClr val="accent1">
                    <a:lumMod val="75000"/>
                  </a:schemeClr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Monotype Corsiva" pitchFamily="66" charset="0"/>
              </a:rPr>
              <a:t> </a:t>
            </a:r>
            <a:r>
              <a:rPr lang="uk-UA" sz="2400" dirty="0" smtClean="0"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Times New Roman" pitchFamily="18" charset="0"/>
                <a:cs typeface="Times New Roman" pitchFamily="18" charset="0"/>
              </a:rPr>
              <a:t>«… Радянський режим… намагався зробити з Гончара слугу Системи, та не зумів. Не зміг. Не вийшло і не могло вийти. Бо Олесь Гончар – і як людина, і як громадянин, і як майстер – є втіленням українського </a:t>
            </a:r>
            <a:r>
              <a:rPr lang="uk-UA" sz="2400" dirty="0" smtClean="0"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Times New Roman" pitchFamily="18" charset="0"/>
                <a:cs typeface="Times New Roman" pitchFamily="18" charset="0"/>
              </a:rPr>
              <a:t>вибору».</a:t>
            </a:r>
            <a:endParaRPr lang="uk-UA" sz="2400" dirty="0" smtClean="0">
              <a:effectLst>
                <a:glow rad="228600">
                  <a:schemeClr val="accent2">
                    <a:satMod val="175000"/>
                    <a:alpha val="40000"/>
                  </a:schemeClr>
                </a:glow>
              </a:effectLst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ru-RU" sz="2200" i="1" dirty="0" smtClean="0">
              <a:latin typeface="Times New Roman" pitchFamily="18" charset="0"/>
              <a:cs typeface="Times New Roman" pitchFamily="18" charset="0"/>
            </a:endParaRPr>
          </a:p>
          <a:p>
            <a:endParaRPr lang="ru-RU" dirty="0"/>
          </a:p>
        </p:txBody>
      </p:sp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5143504" y="-142900"/>
            <a:ext cx="2857520" cy="1143000"/>
          </a:xfrm>
        </p:spPr>
        <p:txBody>
          <a:bodyPr>
            <a:normAutofit fontScale="90000"/>
          </a:bodyPr>
          <a:lstStyle/>
          <a:p>
            <a:r>
              <a:rPr lang="uk-UA" dirty="0" smtClean="0"/>
              <a:t>Цікаво, що…</a:t>
            </a:r>
            <a:endParaRPr lang="ru-RU" dirty="0"/>
          </a:p>
        </p:txBody>
      </p:sp>
      <p:pic>
        <p:nvPicPr>
          <p:cNvPr id="6" name="Рисунок 5" descr="img14.jpg"/>
          <p:cNvPicPr>
            <a:picLocks noChangeAspect="1"/>
          </p:cNvPicPr>
          <p:nvPr/>
        </p:nvPicPr>
        <p:blipFill>
          <a:blip r:embed="rId2"/>
          <a:srcRect l="368" r="53380"/>
          <a:stretch>
            <a:fillRect/>
          </a:stretch>
        </p:blipFill>
        <p:spPr>
          <a:xfrm>
            <a:off x="357159" y="0"/>
            <a:ext cx="3850502" cy="6239602"/>
          </a:xfrm>
          <a:prstGeom prst="rect">
            <a:avLst/>
          </a:prstGeom>
        </p:spPr>
      </p:pic>
      <p:sp>
        <p:nvSpPr>
          <p:cNvPr id="7" name="Заголовок 1"/>
          <p:cNvSpPr txBox="1">
            <a:spLocks/>
          </p:cNvSpPr>
          <p:nvPr/>
        </p:nvSpPr>
        <p:spPr>
          <a:xfrm>
            <a:off x="0" y="6072206"/>
            <a:ext cx="4286248" cy="9286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uk-UA" sz="2400" b="1" dirty="0" smtClean="0">
                <a:latin typeface="Times New Roman" pitchFamily="18" charset="0"/>
                <a:ea typeface="+mj-ea"/>
                <a:cs typeface="Times New Roman" pitchFamily="18" charset="0"/>
              </a:rPr>
              <a:t>Олесь Гончар та Павло Тичина</a:t>
            </a:r>
            <a:endParaRPr kumimoji="0" lang="ru-RU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857620" y="714356"/>
            <a:ext cx="5286380" cy="6143644"/>
          </a:xfrm>
        </p:spPr>
        <p:txBody>
          <a:bodyPr>
            <a:normAutofit fontScale="62500" lnSpcReduction="20000"/>
          </a:bodyPr>
          <a:lstStyle/>
          <a:p>
            <a:pPr algn="just"/>
            <a:r>
              <a:rPr lang="uk-UA" b="1" dirty="0" smtClean="0">
                <a:latin typeface="Times New Roman" pitchFamily="18" charset="0"/>
                <a:cs typeface="Times New Roman" pitchFamily="18" charset="0"/>
              </a:rPr>
              <a:t>Захист </a:t>
            </a:r>
            <a:r>
              <a:rPr lang="uk-UA" b="1" dirty="0" smtClean="0">
                <a:latin typeface="Times New Roman" pitchFamily="18" charset="0"/>
                <a:cs typeface="Times New Roman" pitchFamily="18" charset="0"/>
              </a:rPr>
              <a:t>шістдесятників </a:t>
            </a:r>
            <a:r>
              <a:rPr lang="uk-UA" dirty="0" smtClean="0">
                <a:latin typeface="Times New Roman" pitchFamily="18" charset="0"/>
                <a:cs typeface="Times New Roman" pitchFamily="18" charset="0"/>
              </a:rPr>
              <a:t>- 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Івана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Дзюби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Ліни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Костенко,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Івана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Чендея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Григора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Тютюнника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та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інших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літераторів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що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виступали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проти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тоталітарної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системи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Поет 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Борис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Олійник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писав:  </a:t>
            </a:r>
            <a:r>
              <a:rPr lang="ru-RU" i="1" dirty="0" smtClean="0">
                <a:latin typeface="Times New Roman" pitchFamily="18" charset="0"/>
                <a:cs typeface="Times New Roman" pitchFamily="18" charset="0"/>
              </a:rPr>
              <a:t>«Гончар </a:t>
            </a:r>
            <a:r>
              <a:rPr lang="ru-RU" i="1" dirty="0" err="1" smtClean="0">
                <a:latin typeface="Times New Roman" pitchFamily="18" charset="0"/>
                <a:cs typeface="Times New Roman" pitchFamily="18" charset="0"/>
              </a:rPr>
              <a:t>захищав</a:t>
            </a:r>
            <a:r>
              <a:rPr lang="ru-RU" i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i="1" dirty="0" smtClean="0">
                <a:latin typeface="Times New Roman" pitchFamily="18" charset="0"/>
                <a:cs typeface="Times New Roman" pitchFamily="18" charset="0"/>
              </a:rPr>
              <a:t>нас, </a:t>
            </a:r>
            <a:r>
              <a:rPr lang="ru-RU" i="1" dirty="0" smtClean="0">
                <a:latin typeface="Times New Roman" pitchFamily="18" charset="0"/>
                <a:cs typeface="Times New Roman" pitchFamily="18" charset="0"/>
              </a:rPr>
              <a:t>як </a:t>
            </a:r>
            <a:r>
              <a:rPr lang="ru-RU" i="1" dirty="0" err="1" smtClean="0">
                <a:latin typeface="Times New Roman" pitchFamily="18" charset="0"/>
                <a:cs typeface="Times New Roman" pitchFamily="18" charset="0"/>
              </a:rPr>
              <a:t>міг</a:t>
            </a:r>
            <a:r>
              <a:rPr lang="ru-RU" i="1" dirty="0" smtClean="0">
                <a:latin typeface="Times New Roman" pitchFamily="18" charset="0"/>
                <a:cs typeface="Times New Roman" pitchFamily="18" charset="0"/>
              </a:rPr>
              <a:t>. І не </a:t>
            </a:r>
            <a:r>
              <a:rPr lang="ru-RU" i="1" dirty="0" err="1" smtClean="0">
                <a:latin typeface="Times New Roman" pitchFamily="18" charset="0"/>
                <a:cs typeface="Times New Roman" pitchFamily="18" charset="0"/>
              </a:rPr>
              <a:t>заглядав</a:t>
            </a:r>
            <a:r>
              <a:rPr lang="ru-RU" i="1" dirty="0" smtClean="0">
                <a:latin typeface="Times New Roman" pitchFamily="18" charset="0"/>
                <a:cs typeface="Times New Roman" pitchFamily="18" charset="0"/>
              </a:rPr>
              <a:t> у рота </a:t>
            </a:r>
            <a:r>
              <a:rPr lang="ru-RU" i="1" dirty="0" err="1" smtClean="0">
                <a:latin typeface="Times New Roman" pitchFamily="18" charset="0"/>
                <a:cs typeface="Times New Roman" pitchFamily="18" charset="0"/>
              </a:rPr>
              <a:t>нікому</a:t>
            </a:r>
            <a:r>
              <a:rPr lang="ru-RU" i="1" dirty="0" smtClean="0">
                <a:latin typeface="Times New Roman" pitchFamily="18" charset="0"/>
                <a:cs typeface="Times New Roman" pitchFamily="18" charset="0"/>
              </a:rPr>
              <a:t> — </a:t>
            </a:r>
            <a:r>
              <a:rPr lang="ru-RU" i="1" dirty="0" err="1" smtClean="0">
                <a:latin typeface="Times New Roman" pitchFamily="18" charset="0"/>
                <a:cs typeface="Times New Roman" pitchFamily="18" charset="0"/>
              </a:rPr>
              <a:t>ні</a:t>
            </a:r>
            <a:r>
              <a:rPr lang="ru-RU" i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i="1" dirty="0" err="1" smtClean="0">
                <a:latin typeface="Times New Roman" pitchFamily="18" charset="0"/>
                <a:cs typeface="Times New Roman" pitchFamily="18" charset="0"/>
              </a:rPr>
              <a:t>Брежнєву</a:t>
            </a:r>
            <a:r>
              <a:rPr lang="ru-RU" i="1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ru-RU" i="1" dirty="0" err="1" smtClean="0">
                <a:latin typeface="Times New Roman" pitchFamily="18" charset="0"/>
                <a:cs typeface="Times New Roman" pitchFamily="18" charset="0"/>
              </a:rPr>
              <a:t>ні</a:t>
            </a:r>
            <a:r>
              <a:rPr lang="ru-RU" i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i="1" dirty="0" err="1" smtClean="0">
                <a:latin typeface="Times New Roman" pitchFamily="18" charset="0"/>
                <a:cs typeface="Times New Roman" pitchFamily="18" charset="0"/>
              </a:rPr>
              <a:t>Щербицькому</a:t>
            </a:r>
            <a:r>
              <a:rPr lang="ru-RU" i="1" dirty="0" smtClean="0"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ru-RU" i="1" dirty="0" smtClean="0">
                <a:latin typeface="Times New Roman" pitchFamily="18" charset="0"/>
                <a:cs typeface="Times New Roman" pitchFamily="18" charset="0"/>
              </a:rPr>
              <a:t>Говорив, </a:t>
            </a:r>
            <a:r>
              <a:rPr lang="ru-RU" i="1" dirty="0" err="1" smtClean="0">
                <a:latin typeface="Times New Roman" pitchFamily="18" charset="0"/>
                <a:cs typeface="Times New Roman" pitchFamily="18" charset="0"/>
              </a:rPr>
              <a:t>що</a:t>
            </a:r>
            <a:r>
              <a:rPr lang="ru-RU" i="1" dirty="0" smtClean="0">
                <a:latin typeface="Times New Roman" pitchFamily="18" charset="0"/>
                <a:cs typeface="Times New Roman" pitchFamily="18" charset="0"/>
              </a:rPr>
              <a:t> думав</a:t>
            </a:r>
            <a:r>
              <a:rPr lang="ru-RU" i="1" dirty="0" smtClean="0">
                <a:latin typeface="Times New Roman" pitchFamily="18" charset="0"/>
                <a:cs typeface="Times New Roman" pitchFamily="18" charset="0"/>
              </a:rPr>
              <a:t>».</a:t>
            </a:r>
            <a:endParaRPr lang="ru-RU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Після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хвилі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арештів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української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інтелігенції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Гончар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зазначив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у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щоденнику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ru-RU" i="1" dirty="0" smtClean="0">
                <a:latin typeface="Times New Roman" pitchFamily="18" charset="0"/>
                <a:cs typeface="Times New Roman" pitchFamily="18" charset="0"/>
              </a:rPr>
              <a:t>«Яка дика </a:t>
            </a:r>
            <a:r>
              <a:rPr lang="ru-RU" i="1" dirty="0" err="1" smtClean="0">
                <a:latin typeface="Times New Roman" pitchFamily="18" charset="0"/>
                <a:cs typeface="Times New Roman" pitchFamily="18" charset="0"/>
              </a:rPr>
              <a:t>епоха</a:t>
            </a:r>
            <a:r>
              <a:rPr lang="ru-RU" i="1" dirty="0" smtClean="0">
                <a:latin typeface="Times New Roman" pitchFamily="18" charset="0"/>
                <a:cs typeface="Times New Roman" pitchFamily="18" charset="0"/>
              </a:rPr>
              <a:t>! З </a:t>
            </a:r>
            <a:r>
              <a:rPr lang="ru-RU" i="1" dirty="0" err="1" smtClean="0">
                <a:latin typeface="Times New Roman" pitchFamily="18" charset="0"/>
                <a:cs typeface="Times New Roman" pitchFamily="18" charset="0"/>
              </a:rPr>
              <a:t>якою</a:t>
            </a:r>
            <a:r>
              <a:rPr lang="ru-RU" i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i="1" dirty="0" err="1" smtClean="0">
                <a:latin typeface="Times New Roman" pitchFamily="18" charset="0"/>
                <a:cs typeface="Times New Roman" pitchFamily="18" charset="0"/>
              </a:rPr>
              <a:t>сатанинською</a:t>
            </a:r>
            <a:r>
              <a:rPr lang="ru-RU" i="1" dirty="0" smtClean="0">
                <a:latin typeface="Times New Roman" pitchFamily="18" charset="0"/>
                <a:cs typeface="Times New Roman" pitchFamily="18" charset="0"/>
              </a:rPr>
              <a:t> силою </a:t>
            </a:r>
            <a:r>
              <a:rPr lang="ru-RU" i="1" dirty="0" err="1" smtClean="0">
                <a:latin typeface="Times New Roman" pitchFamily="18" charset="0"/>
                <a:cs typeface="Times New Roman" pitchFamily="18" charset="0"/>
              </a:rPr>
              <a:t>нищилася</a:t>
            </a:r>
            <a:r>
              <a:rPr lang="ru-RU" i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i="1" dirty="0" err="1" smtClean="0">
                <a:latin typeface="Times New Roman" pitchFamily="18" charset="0"/>
                <a:cs typeface="Times New Roman" pitchFamily="18" charset="0"/>
              </a:rPr>
              <a:t>Україна</a:t>
            </a:r>
            <a:r>
              <a:rPr lang="ru-RU" i="1" dirty="0" smtClean="0">
                <a:latin typeface="Times New Roman" pitchFamily="18" charset="0"/>
                <a:cs typeface="Times New Roman" pitchFamily="18" charset="0"/>
              </a:rPr>
              <a:t>! За </a:t>
            </a:r>
            <a:r>
              <a:rPr lang="ru-RU" i="1" dirty="0" err="1" smtClean="0">
                <a:latin typeface="Times New Roman" pitchFamily="18" charset="0"/>
                <a:cs typeface="Times New Roman" pitchFamily="18" charset="0"/>
              </a:rPr>
              <a:t>трагізмом</a:t>
            </a:r>
            <a:r>
              <a:rPr lang="ru-RU" i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i="1" dirty="0" err="1" smtClean="0">
                <a:latin typeface="Times New Roman" pitchFamily="18" charset="0"/>
                <a:cs typeface="Times New Roman" pitchFamily="18" charset="0"/>
              </a:rPr>
              <a:t>долі</a:t>
            </a:r>
            <a:r>
              <a:rPr lang="ru-RU" i="1" dirty="0" smtClean="0">
                <a:latin typeface="Times New Roman" pitchFamily="18" charset="0"/>
                <a:cs typeface="Times New Roman" pitchFamily="18" charset="0"/>
              </a:rPr>
              <a:t> ми народ </a:t>
            </a:r>
            <a:r>
              <a:rPr lang="ru-RU" i="1" dirty="0" err="1" smtClean="0">
                <a:latin typeface="Times New Roman" pitchFamily="18" charset="0"/>
                <a:cs typeface="Times New Roman" pitchFamily="18" charset="0"/>
              </a:rPr>
              <a:t>унікальний</a:t>
            </a:r>
            <a:r>
              <a:rPr lang="ru-RU" i="1" dirty="0" smtClean="0"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ru-RU" i="1" dirty="0" err="1" smtClean="0">
                <a:latin typeface="Times New Roman" pitchFamily="18" charset="0"/>
                <a:cs typeface="Times New Roman" pitchFamily="18" charset="0"/>
              </a:rPr>
              <a:t>Найбільші</a:t>
            </a:r>
            <a:r>
              <a:rPr lang="ru-RU" i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i="1" dirty="0" err="1" smtClean="0">
                <a:latin typeface="Times New Roman" pitchFamily="18" charset="0"/>
                <a:cs typeface="Times New Roman" pitchFamily="18" charset="0"/>
              </a:rPr>
              <a:t>генії</a:t>
            </a:r>
            <a:r>
              <a:rPr lang="ru-RU" i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i="1" dirty="0" err="1" smtClean="0">
                <a:latin typeface="Times New Roman" pitchFamily="18" charset="0"/>
                <a:cs typeface="Times New Roman" pitchFamily="18" charset="0"/>
              </a:rPr>
              <a:t>нації</a:t>
            </a:r>
            <a:r>
              <a:rPr lang="ru-RU" i="1" dirty="0" smtClean="0">
                <a:latin typeface="Times New Roman" pitchFamily="18" charset="0"/>
                <a:cs typeface="Times New Roman" pitchFamily="18" charset="0"/>
              </a:rPr>
              <a:t> — Шевченко, Гоголь, Сковорода — </a:t>
            </a:r>
            <a:r>
              <a:rPr lang="ru-RU" i="1" dirty="0" smtClean="0">
                <a:latin typeface="Times New Roman" pitchFamily="18" charset="0"/>
                <a:cs typeface="Times New Roman" pitchFamily="18" charset="0"/>
              </a:rPr>
              <a:t>усе </a:t>
            </a:r>
            <a:r>
              <a:rPr lang="ru-RU" i="1" dirty="0" err="1" smtClean="0">
                <a:latin typeface="Times New Roman" pitchFamily="18" charset="0"/>
                <a:cs typeface="Times New Roman" pitchFamily="18" charset="0"/>
              </a:rPr>
              <a:t>життя</a:t>
            </a:r>
            <a:r>
              <a:rPr lang="ru-RU" i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i="1" dirty="0" err="1" smtClean="0">
                <a:latin typeface="Times New Roman" pitchFamily="18" charset="0"/>
                <a:cs typeface="Times New Roman" pitchFamily="18" charset="0"/>
              </a:rPr>
              <a:t>були</a:t>
            </a:r>
            <a:r>
              <a:rPr lang="ru-RU" i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i="1" dirty="0" err="1" smtClean="0">
                <a:latin typeface="Times New Roman" pitchFamily="18" charset="0"/>
                <a:cs typeface="Times New Roman" pitchFamily="18" charset="0"/>
              </a:rPr>
              <a:t>безпритульними</a:t>
            </a:r>
            <a:r>
              <a:rPr lang="ru-RU" i="1" dirty="0" smtClean="0"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ru-RU" i="1" dirty="0" err="1" smtClean="0">
                <a:latin typeface="Times New Roman" pitchFamily="18" charset="0"/>
                <a:cs typeface="Times New Roman" pitchFamily="18" charset="0"/>
              </a:rPr>
              <a:t>Шевченків</a:t>
            </a:r>
            <a:r>
              <a:rPr lang="ru-RU" i="1" dirty="0" smtClean="0">
                <a:latin typeface="Times New Roman" pitchFamily="18" charset="0"/>
                <a:cs typeface="Times New Roman" pitchFamily="18" charset="0"/>
              </a:rPr>
              <a:t> «</a:t>
            </a:r>
            <a:r>
              <a:rPr lang="ru-RU" i="1" dirty="0" err="1" smtClean="0">
                <a:latin typeface="Times New Roman" pitchFamily="18" charset="0"/>
                <a:cs typeface="Times New Roman" pitchFamily="18" charset="0"/>
              </a:rPr>
              <a:t>Заповіт</a:t>
            </a:r>
            <a:r>
              <a:rPr lang="ru-RU" i="1" dirty="0" smtClean="0">
                <a:latin typeface="Times New Roman" pitchFamily="18" charset="0"/>
                <a:cs typeface="Times New Roman" pitchFamily="18" charset="0"/>
              </a:rPr>
              <a:t>» написано в </a:t>
            </a:r>
            <a:r>
              <a:rPr lang="ru-RU" i="1" dirty="0" err="1" smtClean="0">
                <a:latin typeface="Times New Roman" pitchFamily="18" charset="0"/>
                <a:cs typeface="Times New Roman" pitchFamily="18" charset="0"/>
              </a:rPr>
              <a:t>Переяславі</a:t>
            </a:r>
            <a:r>
              <a:rPr lang="ru-RU" i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i="1" dirty="0" err="1" smtClean="0">
                <a:latin typeface="Times New Roman" pitchFamily="18" charset="0"/>
                <a:cs typeface="Times New Roman" pitchFamily="18" charset="0"/>
              </a:rPr>
              <a:t>в</a:t>
            </a:r>
            <a:r>
              <a:rPr lang="ru-RU" i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i="1" dirty="0" err="1" smtClean="0">
                <a:latin typeface="Times New Roman" pitchFamily="18" charset="0"/>
                <a:cs typeface="Times New Roman" pitchFamily="18" charset="0"/>
              </a:rPr>
              <a:t>домі</a:t>
            </a:r>
            <a:r>
              <a:rPr lang="ru-RU" i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i="1" dirty="0" err="1" smtClean="0">
                <a:latin typeface="Times New Roman" pitchFamily="18" charset="0"/>
                <a:cs typeface="Times New Roman" pitchFamily="18" charset="0"/>
              </a:rPr>
              <a:t>Козачковського</a:t>
            </a:r>
            <a:r>
              <a:rPr lang="ru-RU" i="1" dirty="0" smtClean="0">
                <a:latin typeface="Times New Roman" pitchFamily="18" charset="0"/>
                <a:cs typeface="Times New Roman" pitchFamily="18" charset="0"/>
              </a:rPr>
              <a:t>, Гоголь помер у чужому </a:t>
            </a:r>
            <a:r>
              <a:rPr lang="ru-RU" i="1" dirty="0" err="1" smtClean="0">
                <a:latin typeface="Times New Roman" pitchFamily="18" charset="0"/>
                <a:cs typeface="Times New Roman" pitchFamily="18" charset="0"/>
              </a:rPr>
              <a:t>домі</a:t>
            </a:r>
            <a:r>
              <a:rPr lang="ru-RU" i="1" dirty="0" smtClean="0">
                <a:latin typeface="Times New Roman" pitchFamily="18" charset="0"/>
                <a:cs typeface="Times New Roman" pitchFamily="18" charset="0"/>
              </a:rPr>
              <a:t>, так само </a:t>
            </a:r>
            <a:r>
              <a:rPr lang="ru-RU" i="1" dirty="0" err="1" smtClean="0">
                <a:latin typeface="Times New Roman" pitchFamily="18" charset="0"/>
                <a:cs typeface="Times New Roman" pitchFamily="18" charset="0"/>
              </a:rPr>
              <a:t>бездомним</a:t>
            </a:r>
            <a:r>
              <a:rPr lang="ru-RU" i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i="1" dirty="0" err="1" smtClean="0">
                <a:latin typeface="Times New Roman" pitchFamily="18" charset="0"/>
                <a:cs typeface="Times New Roman" pitchFamily="18" charset="0"/>
              </a:rPr>
              <a:t>пішов</a:t>
            </a:r>
            <a:r>
              <a:rPr lang="ru-RU" i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i="1" dirty="0" err="1" smtClean="0">
                <a:latin typeface="Times New Roman" pitchFamily="18" charset="0"/>
                <a:cs typeface="Times New Roman" pitchFamily="18" charset="0"/>
              </a:rPr>
              <a:t>із</a:t>
            </a:r>
            <a:r>
              <a:rPr lang="ru-RU" i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i="1" dirty="0" err="1" smtClean="0">
                <a:latin typeface="Times New Roman" pitchFamily="18" charset="0"/>
                <a:cs typeface="Times New Roman" pitchFamily="18" charset="0"/>
              </a:rPr>
              <a:t>життя</a:t>
            </a:r>
            <a:r>
              <a:rPr lang="ru-RU" i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i="1" dirty="0" err="1" smtClean="0">
                <a:latin typeface="Times New Roman" pitchFamily="18" charset="0"/>
                <a:cs typeface="Times New Roman" pitchFamily="18" charset="0"/>
              </a:rPr>
              <a:t>й</a:t>
            </a:r>
            <a:r>
              <a:rPr lang="ru-RU" i="1" dirty="0" smtClean="0">
                <a:latin typeface="Times New Roman" pitchFamily="18" charset="0"/>
                <a:cs typeface="Times New Roman" pitchFamily="18" charset="0"/>
              </a:rPr>
              <a:t> Сковорода... Але </a:t>
            </a:r>
            <a:r>
              <a:rPr lang="ru-RU" i="1" dirty="0" err="1" smtClean="0">
                <a:latin typeface="Times New Roman" pitchFamily="18" charset="0"/>
                <a:cs typeface="Times New Roman" pitchFamily="18" charset="0"/>
              </a:rPr>
              <a:t>сталінщина</a:t>
            </a:r>
            <a:r>
              <a:rPr lang="ru-RU" i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i="1" dirty="0" err="1" smtClean="0">
                <a:latin typeface="Times New Roman" pitchFamily="18" charset="0"/>
                <a:cs typeface="Times New Roman" pitchFamily="18" charset="0"/>
              </a:rPr>
              <a:t>своїми</a:t>
            </a:r>
            <a:r>
              <a:rPr lang="ru-RU" i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i="1" dirty="0" err="1" smtClean="0">
                <a:latin typeface="Times New Roman" pitchFamily="18" charset="0"/>
                <a:cs typeface="Times New Roman" pitchFamily="18" charset="0"/>
              </a:rPr>
              <a:t>жахіттями</a:t>
            </a:r>
            <a:r>
              <a:rPr lang="ru-RU" i="1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ru-RU" i="1" dirty="0" err="1" smtClean="0">
                <a:latin typeface="Times New Roman" pitchFamily="18" charset="0"/>
                <a:cs typeface="Times New Roman" pitchFamily="18" charset="0"/>
              </a:rPr>
              <a:t>державним</a:t>
            </a:r>
            <a:r>
              <a:rPr lang="ru-RU" i="1" dirty="0" smtClean="0">
                <a:latin typeface="Times New Roman" pitchFamily="18" charset="0"/>
                <a:cs typeface="Times New Roman" pitchFamily="18" charset="0"/>
              </a:rPr>
              <a:t> садизмом </a:t>
            </a:r>
            <a:r>
              <a:rPr lang="ru-RU" i="1" dirty="0" err="1" smtClean="0">
                <a:latin typeface="Times New Roman" pitchFamily="18" charset="0"/>
                <a:cs typeface="Times New Roman" pitchFamily="18" charset="0"/>
              </a:rPr>
              <a:t>перевершила</a:t>
            </a:r>
            <a:r>
              <a:rPr lang="ru-RU" i="1" dirty="0" smtClean="0">
                <a:latin typeface="Times New Roman" pitchFamily="18" charset="0"/>
                <a:cs typeface="Times New Roman" pitchFamily="18" charset="0"/>
              </a:rPr>
              <a:t> все. Геноцид </a:t>
            </a:r>
            <a:r>
              <a:rPr lang="ru-RU" i="1" dirty="0" err="1" smtClean="0">
                <a:latin typeface="Times New Roman" pitchFamily="18" charset="0"/>
                <a:cs typeface="Times New Roman" pitchFamily="18" charset="0"/>
              </a:rPr>
              <a:t>винищив</a:t>
            </a:r>
            <a:r>
              <a:rPr lang="ru-RU" i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i="1" dirty="0" err="1" smtClean="0">
                <a:latin typeface="Times New Roman" pitchFamily="18" charset="0"/>
                <a:cs typeface="Times New Roman" pitchFamily="18" charset="0"/>
              </a:rPr>
              <a:t>найдіяльніші</a:t>
            </a:r>
            <a:r>
              <a:rPr lang="ru-RU" i="1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ru-RU" i="1" dirty="0" err="1" smtClean="0">
                <a:latin typeface="Times New Roman" pitchFamily="18" charset="0"/>
                <a:cs typeface="Times New Roman" pitchFamily="18" charset="0"/>
              </a:rPr>
              <a:t>найздібніші</a:t>
            </a:r>
            <a:r>
              <a:rPr lang="ru-RU" i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i="1" dirty="0" err="1" smtClean="0">
                <a:latin typeface="Times New Roman" pitchFamily="18" charset="0"/>
                <a:cs typeface="Times New Roman" pitchFamily="18" charset="0"/>
              </a:rPr>
              <a:t>сили</a:t>
            </a:r>
            <a:r>
              <a:rPr lang="ru-RU" i="1" dirty="0" smtClean="0">
                <a:latin typeface="Times New Roman" pitchFamily="18" charset="0"/>
                <a:cs typeface="Times New Roman" pitchFamily="18" charset="0"/>
              </a:rPr>
              <a:t> народу. За </a:t>
            </a:r>
            <a:r>
              <a:rPr lang="ru-RU" i="1" dirty="0" err="1" smtClean="0">
                <a:latin typeface="Times New Roman" pitchFamily="18" charset="0"/>
                <a:cs typeface="Times New Roman" pitchFamily="18" charset="0"/>
              </a:rPr>
              <a:t>які</a:t>
            </a:r>
            <a:r>
              <a:rPr lang="ru-RU" i="1" dirty="0" smtClean="0">
                <a:latin typeface="Times New Roman" pitchFamily="18" charset="0"/>
                <a:cs typeface="Times New Roman" pitchFamily="18" charset="0"/>
              </a:rPr>
              <a:t> ж </a:t>
            </a:r>
            <a:r>
              <a:rPr lang="ru-RU" i="1" dirty="0" err="1" smtClean="0">
                <a:latin typeface="Times New Roman" pitchFamily="18" charset="0"/>
                <a:cs typeface="Times New Roman" pitchFamily="18" charset="0"/>
              </a:rPr>
              <a:t>гріхи</a:t>
            </a:r>
            <a:r>
              <a:rPr lang="ru-RU" i="1" dirty="0" smtClean="0">
                <a:latin typeface="Times New Roman" pitchFamily="18" charset="0"/>
                <a:cs typeface="Times New Roman" pitchFamily="18" charset="0"/>
              </a:rPr>
              <a:t> нам </a:t>
            </a:r>
            <a:r>
              <a:rPr lang="ru-RU" i="1" dirty="0" err="1" smtClean="0">
                <a:latin typeface="Times New Roman" pitchFamily="18" charset="0"/>
                <a:cs typeface="Times New Roman" pitchFamily="18" charset="0"/>
              </a:rPr>
              <a:t>випала</a:t>
            </a:r>
            <a:r>
              <a:rPr lang="ru-RU" i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i="1" dirty="0" err="1" smtClean="0">
                <a:latin typeface="Times New Roman" pitchFamily="18" charset="0"/>
                <a:cs typeface="Times New Roman" pitchFamily="18" charset="0"/>
              </a:rPr>
              <a:t>така</a:t>
            </a:r>
            <a:r>
              <a:rPr lang="ru-RU" i="1" dirty="0" smtClean="0">
                <a:latin typeface="Times New Roman" pitchFamily="18" charset="0"/>
                <a:cs typeface="Times New Roman" pitchFamily="18" charset="0"/>
              </a:rPr>
              <a:t> доля?»</a:t>
            </a:r>
          </a:p>
          <a:p>
            <a:pPr>
              <a:buNone/>
            </a:pPr>
            <a:endParaRPr lang="ru-RU" i="1" dirty="0" smtClean="0">
              <a:latin typeface="Times New Roman" pitchFamily="18" charset="0"/>
              <a:cs typeface="Times New Roman" pitchFamily="18" charset="0"/>
            </a:endParaRPr>
          </a:p>
          <a:p>
            <a:endParaRPr lang="ru-RU" dirty="0"/>
          </a:p>
        </p:txBody>
      </p:sp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571472" y="-285768"/>
            <a:ext cx="8229600" cy="1143000"/>
          </a:xfrm>
        </p:spPr>
        <p:txBody>
          <a:bodyPr/>
          <a:lstStyle/>
          <a:p>
            <a:r>
              <a:rPr lang="uk-UA" dirty="0" smtClean="0"/>
              <a:t>Цікаво, що…</a:t>
            </a:r>
            <a:endParaRPr lang="ru-RU" dirty="0"/>
          </a:p>
        </p:txBody>
      </p:sp>
      <p:pic>
        <p:nvPicPr>
          <p:cNvPr id="5" name="Рисунок 4" descr="gonch-facebook.jpg"/>
          <p:cNvPicPr>
            <a:picLocks noChangeAspect="1"/>
          </p:cNvPicPr>
          <p:nvPr/>
        </p:nvPicPr>
        <p:blipFill>
          <a:blip r:embed="rId2"/>
          <a:srcRect l="24422" r="25294"/>
          <a:stretch>
            <a:fillRect/>
          </a:stretch>
        </p:blipFill>
        <p:spPr>
          <a:xfrm>
            <a:off x="1" y="999035"/>
            <a:ext cx="4214810" cy="5287485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286116" y="428604"/>
            <a:ext cx="5857884" cy="6429396"/>
          </a:xfrm>
        </p:spPr>
        <p:txBody>
          <a:bodyPr>
            <a:normAutofit fontScale="25000" lnSpcReduction="20000"/>
          </a:bodyPr>
          <a:lstStyle/>
          <a:p>
            <a:pPr algn="just">
              <a:buNone/>
            </a:pPr>
            <a:endParaRPr lang="ru-RU" sz="80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ru-RU" sz="8000" dirty="0" smtClean="0">
                <a:latin typeface="Times New Roman" pitchFamily="18" charset="0"/>
                <a:cs typeface="Times New Roman" pitchFamily="18" charset="0"/>
              </a:rPr>
              <a:t>Ж</a:t>
            </a:r>
            <a:r>
              <a:rPr lang="ru-RU" sz="8000" dirty="0" smtClean="0">
                <a:latin typeface="Times New Roman" pitchFamily="18" charset="0"/>
                <a:cs typeface="Times New Roman" pitchFamily="18" charset="0"/>
              </a:rPr>
              <a:t>ив </a:t>
            </a:r>
            <a:r>
              <a:rPr lang="ru-RU" sz="8000" dirty="0" err="1" smtClean="0">
                <a:latin typeface="Times New Roman" pitchFamily="18" charset="0"/>
                <a:cs typeface="Times New Roman" pitchFamily="18" charset="0"/>
              </a:rPr>
              <a:t>під</a:t>
            </a:r>
            <a:r>
              <a:rPr lang="ru-RU" sz="8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8000" dirty="0" err="1" smtClean="0">
                <a:latin typeface="Times New Roman" pitchFamily="18" charset="0"/>
                <a:cs typeface="Times New Roman" pitchFamily="18" charset="0"/>
              </a:rPr>
              <a:t>постійним</a:t>
            </a:r>
            <a:r>
              <a:rPr lang="ru-RU" sz="8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8000" dirty="0" err="1" smtClean="0">
                <a:latin typeface="Times New Roman" pitchFamily="18" charset="0"/>
                <a:cs typeface="Times New Roman" pitchFamily="18" charset="0"/>
              </a:rPr>
              <a:t>наглядом</a:t>
            </a:r>
            <a:r>
              <a:rPr lang="ru-RU" sz="8000" dirty="0" smtClean="0">
                <a:latin typeface="Times New Roman" pitchFamily="18" charset="0"/>
                <a:cs typeface="Times New Roman" pitchFamily="18" charset="0"/>
              </a:rPr>
              <a:t> спецслужб </a:t>
            </a:r>
            <a:r>
              <a:rPr lang="ru-RU" sz="8000" dirty="0" err="1" smtClean="0">
                <a:latin typeface="Times New Roman" pitchFamily="18" charset="0"/>
                <a:cs typeface="Times New Roman" pitchFamily="18" charset="0"/>
              </a:rPr>
              <a:t>і</a:t>
            </a:r>
            <a:r>
              <a:rPr lang="ru-RU" sz="8000" dirty="0" smtClean="0">
                <a:latin typeface="Times New Roman" pitchFamily="18" charset="0"/>
                <a:cs typeface="Times New Roman" pitchFamily="18" charset="0"/>
              </a:rPr>
              <a:t> не раз </a:t>
            </a:r>
            <a:r>
              <a:rPr lang="ru-RU" sz="8000" dirty="0" err="1" smtClean="0">
                <a:latin typeface="Times New Roman" pitchFamily="18" charset="0"/>
                <a:cs typeface="Times New Roman" pitchFamily="18" charset="0"/>
              </a:rPr>
              <a:t>чекав</a:t>
            </a:r>
            <a:r>
              <a:rPr lang="ru-RU" sz="8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8000" dirty="0" err="1" smtClean="0">
                <a:latin typeface="Times New Roman" pitchFamily="18" charset="0"/>
                <a:cs typeface="Times New Roman" pitchFamily="18" charset="0"/>
              </a:rPr>
              <a:t>арешту</a:t>
            </a:r>
            <a:r>
              <a:rPr lang="ru-RU" sz="8000" dirty="0" smtClean="0">
                <a:latin typeface="Times New Roman" pitchFamily="18" charset="0"/>
                <a:cs typeface="Times New Roman" pitchFamily="18" charset="0"/>
              </a:rPr>
              <a:t>. Перший удар </a:t>
            </a:r>
            <a:r>
              <a:rPr lang="ru-RU" sz="8000" dirty="0" err="1" smtClean="0">
                <a:latin typeface="Times New Roman" pitchFamily="18" charset="0"/>
                <a:cs typeface="Times New Roman" pitchFamily="18" charset="0"/>
              </a:rPr>
              <a:t>цензури</a:t>
            </a:r>
            <a:r>
              <a:rPr lang="ru-RU" sz="8000" dirty="0" smtClean="0">
                <a:latin typeface="Times New Roman" pitchFamily="18" charset="0"/>
                <a:cs typeface="Times New Roman" pitchFamily="18" charset="0"/>
              </a:rPr>
              <a:t> - </a:t>
            </a:r>
            <a:r>
              <a:rPr lang="ru-RU" sz="8000" dirty="0" err="1" smtClean="0">
                <a:latin typeface="Times New Roman" pitchFamily="18" charset="0"/>
                <a:cs typeface="Times New Roman" pitchFamily="18" charset="0"/>
              </a:rPr>
              <a:t>після</a:t>
            </a:r>
            <a:r>
              <a:rPr lang="ru-RU" sz="8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8000" dirty="0" err="1" smtClean="0">
                <a:latin typeface="Times New Roman" pitchFamily="18" charset="0"/>
                <a:cs typeface="Times New Roman" pitchFamily="18" charset="0"/>
              </a:rPr>
              <a:t>публікації</a:t>
            </a:r>
            <a:r>
              <a:rPr lang="ru-RU" sz="8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8000" dirty="0" smtClean="0">
                <a:latin typeface="Times New Roman" pitchFamily="18" charset="0"/>
                <a:cs typeface="Times New Roman" pitchFamily="18" charset="0"/>
              </a:rPr>
              <a:t>новели </a:t>
            </a:r>
            <a:r>
              <a:rPr lang="ru-RU" sz="8000" b="1" dirty="0" smtClean="0">
                <a:latin typeface="Times New Roman" pitchFamily="18" charset="0"/>
                <a:cs typeface="Times New Roman" pitchFamily="18" charset="0"/>
              </a:rPr>
              <a:t>«</a:t>
            </a:r>
            <a:r>
              <a:rPr lang="ru-RU" sz="8000" b="1" dirty="0" err="1" smtClean="0">
                <a:latin typeface="Times New Roman" pitchFamily="18" charset="0"/>
                <a:cs typeface="Times New Roman" pitchFamily="18" charset="0"/>
              </a:rPr>
              <a:t>Модри</a:t>
            </a:r>
            <a:r>
              <a:rPr lang="ru-RU" sz="80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8000" b="1" dirty="0" err="1" smtClean="0">
                <a:latin typeface="Times New Roman" pitchFamily="18" charset="0"/>
                <a:cs typeface="Times New Roman" pitchFamily="18" charset="0"/>
              </a:rPr>
              <a:t>Камінь</a:t>
            </a:r>
            <a:r>
              <a:rPr lang="ru-RU" sz="8000" b="1" dirty="0" smtClean="0">
                <a:latin typeface="Times New Roman" pitchFamily="18" charset="0"/>
                <a:cs typeface="Times New Roman" pitchFamily="18" charset="0"/>
              </a:rPr>
              <a:t>». </a:t>
            </a:r>
            <a:r>
              <a:rPr lang="ru-RU" sz="8000" dirty="0" smtClean="0">
                <a:latin typeface="Times New Roman" pitchFamily="18" charset="0"/>
                <a:cs typeface="Times New Roman" pitchFamily="18" charset="0"/>
              </a:rPr>
              <a:t>У </a:t>
            </a:r>
            <a:r>
              <a:rPr lang="ru-RU" sz="8000" dirty="0" err="1" smtClean="0">
                <a:latin typeface="Times New Roman" pitchFamily="18" charset="0"/>
                <a:cs typeface="Times New Roman" pitchFamily="18" charset="0"/>
              </a:rPr>
              <a:t>сюжеті</a:t>
            </a:r>
            <a:r>
              <a:rPr lang="ru-RU" sz="8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8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8000" dirty="0" err="1" smtClean="0">
                <a:latin typeface="Times New Roman" pitchFamily="18" charset="0"/>
                <a:cs typeface="Times New Roman" pitchFamily="18" charset="0"/>
              </a:rPr>
              <a:t>йдеться</a:t>
            </a:r>
            <a:r>
              <a:rPr lang="ru-RU" sz="8000" dirty="0" smtClean="0">
                <a:latin typeface="Times New Roman" pitchFamily="18" charset="0"/>
                <a:cs typeface="Times New Roman" pitchFamily="18" charset="0"/>
              </a:rPr>
              <a:t> про </a:t>
            </a:r>
            <a:r>
              <a:rPr lang="ru-RU" sz="8000" dirty="0" err="1" smtClean="0">
                <a:latin typeface="Times New Roman" pitchFamily="18" charset="0"/>
                <a:cs typeface="Times New Roman" pitchFamily="18" charset="0"/>
              </a:rPr>
              <a:t>почуття</a:t>
            </a:r>
            <a:r>
              <a:rPr lang="ru-RU" sz="8000" dirty="0" smtClean="0">
                <a:latin typeface="Times New Roman" pitchFamily="18" charset="0"/>
                <a:cs typeface="Times New Roman" pitchFamily="18" charset="0"/>
              </a:rPr>
              <a:t>, яке </a:t>
            </a:r>
            <a:r>
              <a:rPr lang="ru-RU" sz="8000" dirty="0" err="1" smtClean="0">
                <a:latin typeface="Times New Roman" pitchFamily="18" charset="0"/>
                <a:cs typeface="Times New Roman" pitchFamily="18" charset="0"/>
              </a:rPr>
              <a:t>спалахнуло</a:t>
            </a:r>
            <a:r>
              <a:rPr lang="ru-RU" sz="8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8000" dirty="0" err="1" smtClean="0">
                <a:latin typeface="Times New Roman" pitchFamily="18" charset="0"/>
                <a:cs typeface="Times New Roman" pitchFamily="18" charset="0"/>
              </a:rPr>
              <a:t>між</a:t>
            </a:r>
            <a:r>
              <a:rPr lang="ru-RU" sz="8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8000" dirty="0" err="1" smtClean="0">
                <a:latin typeface="Times New Roman" pitchFamily="18" charset="0"/>
                <a:cs typeface="Times New Roman" pitchFamily="18" charset="0"/>
              </a:rPr>
              <a:t>радянським</a:t>
            </a:r>
            <a:r>
              <a:rPr lang="ru-RU" sz="8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8000" dirty="0" err="1" smtClean="0">
                <a:latin typeface="Times New Roman" pitchFamily="18" charset="0"/>
                <a:cs typeface="Times New Roman" pitchFamily="18" charset="0"/>
              </a:rPr>
              <a:t>солдатом-визволителем</a:t>
            </a:r>
            <a:r>
              <a:rPr lang="ru-RU" sz="8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8000" dirty="0" err="1" smtClean="0">
                <a:latin typeface="Times New Roman" pitchFamily="18" charset="0"/>
                <a:cs typeface="Times New Roman" pitchFamily="18" charset="0"/>
              </a:rPr>
              <a:t>і</a:t>
            </a:r>
            <a:r>
              <a:rPr lang="ru-RU" sz="8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8000" dirty="0" err="1" smtClean="0">
                <a:latin typeface="Times New Roman" pitchFamily="18" charset="0"/>
                <a:cs typeface="Times New Roman" pitchFamily="18" charset="0"/>
              </a:rPr>
              <a:t>громадянкою</a:t>
            </a:r>
            <a:r>
              <a:rPr lang="ru-RU" sz="8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8000" dirty="0" err="1" smtClean="0">
                <a:latin typeface="Times New Roman" pitchFamily="18" charset="0"/>
                <a:cs typeface="Times New Roman" pitchFamily="18" charset="0"/>
              </a:rPr>
              <a:t>Словаччини</a:t>
            </a:r>
            <a:r>
              <a:rPr lang="ru-RU" sz="8000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ru-RU" sz="8000" dirty="0" err="1" smtClean="0">
                <a:latin typeface="Times New Roman" pitchFamily="18" charset="0"/>
                <a:cs typeface="Times New Roman" pitchFamily="18" charset="0"/>
              </a:rPr>
              <a:t>дівчиною</a:t>
            </a:r>
            <a:r>
              <a:rPr lang="ru-RU" sz="8000" dirty="0" smtClean="0">
                <a:latin typeface="Times New Roman" pitchFamily="18" charset="0"/>
                <a:cs typeface="Times New Roman" pitchFamily="18" charset="0"/>
              </a:rPr>
              <a:t> Терезою. </a:t>
            </a:r>
            <a:r>
              <a:rPr lang="ru-RU" sz="8000" dirty="0" err="1" smtClean="0">
                <a:latin typeface="Times New Roman" pitchFamily="18" charset="0"/>
                <a:cs typeface="Times New Roman" pitchFamily="18" charset="0"/>
              </a:rPr>
              <a:t>Можливість</a:t>
            </a:r>
            <a:r>
              <a:rPr lang="ru-RU" sz="8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8000" dirty="0" err="1" smtClean="0">
                <a:latin typeface="Times New Roman" pitchFamily="18" charset="0"/>
                <a:cs typeface="Times New Roman" pitchFamily="18" charset="0"/>
              </a:rPr>
              <a:t>появи</a:t>
            </a:r>
            <a:r>
              <a:rPr lang="ru-RU" sz="8000" dirty="0" smtClean="0">
                <a:latin typeface="Times New Roman" pitchFamily="18" charset="0"/>
                <a:cs typeface="Times New Roman" pitchFamily="18" charset="0"/>
              </a:rPr>
              <a:t> такого </a:t>
            </a:r>
            <a:r>
              <a:rPr lang="ru-RU" sz="8000" dirty="0" err="1" smtClean="0">
                <a:latin typeface="Times New Roman" pitchFamily="18" charset="0"/>
                <a:cs typeface="Times New Roman" pitchFamily="18" charset="0"/>
              </a:rPr>
              <a:t>почуття</a:t>
            </a:r>
            <a:r>
              <a:rPr lang="ru-RU" sz="8000" dirty="0" smtClean="0">
                <a:latin typeface="Times New Roman" pitchFamily="18" charset="0"/>
                <a:cs typeface="Times New Roman" pitchFamily="18" charset="0"/>
              </a:rPr>
              <a:t> цензура категорично </a:t>
            </a:r>
            <a:r>
              <a:rPr lang="ru-RU" sz="8000" dirty="0" err="1" smtClean="0">
                <a:latin typeface="Times New Roman" pitchFamily="18" charset="0"/>
                <a:cs typeface="Times New Roman" pitchFamily="18" charset="0"/>
              </a:rPr>
              <a:t>заперечувала</a:t>
            </a:r>
            <a:r>
              <a:rPr lang="ru-RU" sz="80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algn="just"/>
            <a:r>
              <a:rPr lang="ru-RU" sz="8000" dirty="0" smtClean="0">
                <a:latin typeface="Times New Roman" pitchFamily="18" charset="0"/>
                <a:cs typeface="Times New Roman" pitchFamily="18" charset="0"/>
              </a:rPr>
              <a:t>Роман </a:t>
            </a:r>
            <a:r>
              <a:rPr lang="ru-RU" sz="8000" b="1" dirty="0" smtClean="0">
                <a:latin typeface="Times New Roman" pitchFamily="18" charset="0"/>
                <a:cs typeface="Times New Roman" pitchFamily="18" charset="0"/>
              </a:rPr>
              <a:t>«</a:t>
            </a:r>
            <a:r>
              <a:rPr lang="ru-RU" sz="8000" b="1" dirty="0" err="1" smtClean="0">
                <a:latin typeface="Times New Roman" pitchFamily="18" charset="0"/>
                <a:cs typeface="Times New Roman" pitchFamily="18" charset="0"/>
              </a:rPr>
              <a:t>Подорож</a:t>
            </a:r>
            <a:r>
              <a:rPr lang="ru-RU" sz="8000" b="1" dirty="0" smtClean="0">
                <a:latin typeface="Times New Roman" pitchFamily="18" charset="0"/>
                <a:cs typeface="Times New Roman" pitchFamily="18" charset="0"/>
              </a:rPr>
              <a:t> до </a:t>
            </a:r>
            <a:r>
              <a:rPr lang="ru-RU" sz="8000" b="1" dirty="0" err="1" smtClean="0">
                <a:latin typeface="Times New Roman" pitchFamily="18" charset="0"/>
                <a:cs typeface="Times New Roman" pitchFamily="18" charset="0"/>
              </a:rPr>
              <a:t>Мадонни</a:t>
            </a:r>
            <a:r>
              <a:rPr lang="ru-RU" sz="8000" b="1" dirty="0" smtClean="0">
                <a:latin typeface="Times New Roman" pitchFamily="18" charset="0"/>
                <a:cs typeface="Times New Roman" pitchFamily="18" charset="0"/>
              </a:rPr>
              <a:t>» </a:t>
            </a:r>
            <a:r>
              <a:rPr lang="ru-RU" sz="8000" dirty="0" err="1" smtClean="0">
                <a:latin typeface="Times New Roman" pitchFamily="18" charset="0"/>
                <a:cs typeface="Times New Roman" pitchFamily="18" charset="0"/>
              </a:rPr>
              <a:t>вийшов</a:t>
            </a:r>
            <a:r>
              <a:rPr lang="ru-RU" sz="8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8000" dirty="0" err="1" smtClean="0">
                <a:latin typeface="Times New Roman" pitchFamily="18" charset="0"/>
                <a:cs typeface="Times New Roman" pitchFamily="18" charset="0"/>
              </a:rPr>
              <a:t>під</a:t>
            </a:r>
            <a:r>
              <a:rPr lang="ru-RU" sz="8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8000" dirty="0" err="1" smtClean="0">
                <a:latin typeface="Times New Roman" pitchFamily="18" charset="0"/>
                <a:cs typeface="Times New Roman" pitchFamily="18" charset="0"/>
              </a:rPr>
              <a:t>іншою</a:t>
            </a:r>
            <a:r>
              <a:rPr lang="ru-RU" sz="8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8000" dirty="0" err="1" smtClean="0">
                <a:latin typeface="Times New Roman" pitchFamily="18" charset="0"/>
                <a:cs typeface="Times New Roman" pitchFamily="18" charset="0"/>
              </a:rPr>
              <a:t>назвою</a:t>
            </a:r>
            <a:r>
              <a:rPr lang="ru-RU" sz="8000" dirty="0" smtClean="0">
                <a:latin typeface="Times New Roman" pitchFamily="18" charset="0"/>
                <a:cs typeface="Times New Roman" pitchFamily="18" charset="0"/>
              </a:rPr>
              <a:t> – «Твоя зоря». </a:t>
            </a:r>
            <a:r>
              <a:rPr lang="ru-RU" sz="8000" dirty="0" err="1" smtClean="0">
                <a:latin typeface="Times New Roman" pitchFamily="18" charset="0"/>
                <a:cs typeface="Times New Roman" pitchFamily="18" charset="0"/>
              </a:rPr>
              <a:t>Йому</a:t>
            </a:r>
            <a:r>
              <a:rPr lang="ru-RU" sz="8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8000" dirty="0" err="1" smtClean="0">
                <a:latin typeface="Times New Roman" pitchFamily="18" charset="0"/>
                <a:cs typeface="Times New Roman" pitchFamily="18" charset="0"/>
              </a:rPr>
              <a:t>заперечили</a:t>
            </a:r>
            <a:r>
              <a:rPr lang="ru-RU" sz="8000" dirty="0" smtClean="0"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ru-RU" sz="8000" dirty="0" smtClean="0">
                <a:latin typeface="Times New Roman" pitchFamily="18" charset="0"/>
                <a:cs typeface="Times New Roman" pitchFamily="18" charset="0"/>
              </a:rPr>
              <a:t>«у нас</a:t>
            </a:r>
            <a:r>
              <a:rPr lang="ru-RU" sz="8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8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8000" dirty="0" smtClean="0">
                <a:latin typeface="Times New Roman" pitchFamily="18" charset="0"/>
                <a:cs typeface="Times New Roman" pitchFamily="18" charset="0"/>
              </a:rPr>
              <a:t>одна дорога – до </a:t>
            </a:r>
            <a:r>
              <a:rPr lang="ru-RU" sz="8000" dirty="0" err="1" smtClean="0">
                <a:latin typeface="Times New Roman" pitchFamily="18" charset="0"/>
                <a:cs typeface="Times New Roman" pitchFamily="18" charset="0"/>
              </a:rPr>
              <a:t>комунізму</a:t>
            </a:r>
            <a:r>
              <a:rPr lang="ru-RU" sz="8000" dirty="0" smtClean="0">
                <a:latin typeface="Times New Roman" pitchFamily="18" charset="0"/>
                <a:cs typeface="Times New Roman" pitchFamily="18" charset="0"/>
              </a:rPr>
              <a:t>, а не до </a:t>
            </a:r>
            <a:r>
              <a:rPr lang="ru-RU" sz="8000" dirty="0" err="1" smtClean="0">
                <a:latin typeface="Times New Roman" pitchFamily="18" charset="0"/>
                <a:cs typeface="Times New Roman" pitchFamily="18" charset="0"/>
              </a:rPr>
              <a:t>якоїсь</a:t>
            </a:r>
            <a:r>
              <a:rPr lang="ru-RU" sz="8000" dirty="0" smtClean="0">
                <a:latin typeface="Times New Roman" pitchFamily="18" charset="0"/>
                <a:cs typeface="Times New Roman" pitchFamily="18" charset="0"/>
              </a:rPr>
              <a:t> там </a:t>
            </a:r>
            <a:r>
              <a:rPr lang="ru-RU" sz="8000" dirty="0" err="1" smtClean="0">
                <a:latin typeface="Times New Roman" pitchFamily="18" charset="0"/>
                <a:cs typeface="Times New Roman" pitchFamily="18" charset="0"/>
              </a:rPr>
              <a:t>Мадонни</a:t>
            </a:r>
            <a:r>
              <a:rPr lang="ru-RU" sz="8000" dirty="0" smtClean="0">
                <a:latin typeface="Times New Roman" pitchFamily="18" charset="0"/>
                <a:cs typeface="Times New Roman" pitchFamily="18" charset="0"/>
              </a:rPr>
              <a:t>». </a:t>
            </a:r>
            <a:r>
              <a:rPr lang="ru-RU" sz="8000" dirty="0" err="1" smtClean="0">
                <a:latin typeface="Times New Roman" pitchFamily="18" charset="0"/>
                <a:cs typeface="Times New Roman" pitchFamily="18" charset="0"/>
              </a:rPr>
              <a:t>Довідавшись</a:t>
            </a:r>
            <a:r>
              <a:rPr lang="ru-RU" sz="8000" dirty="0" smtClean="0">
                <a:latin typeface="Times New Roman" pitchFamily="18" charset="0"/>
                <a:cs typeface="Times New Roman" pitchFamily="18" charset="0"/>
              </a:rPr>
              <a:t> про </a:t>
            </a:r>
            <a:r>
              <a:rPr lang="ru-RU" sz="8000" dirty="0" err="1" smtClean="0">
                <a:latin typeface="Times New Roman" pitchFamily="18" charset="0"/>
                <a:cs typeface="Times New Roman" pitchFamily="18" charset="0"/>
              </a:rPr>
              <a:t>це</a:t>
            </a:r>
            <a:r>
              <a:rPr lang="ru-RU" sz="8000" dirty="0" smtClean="0">
                <a:latin typeface="Times New Roman" pitchFamily="18" charset="0"/>
                <a:cs typeface="Times New Roman" pitchFamily="18" charset="0"/>
              </a:rPr>
              <a:t>, Гончар </a:t>
            </a:r>
            <a:r>
              <a:rPr lang="ru-RU" sz="8000" dirty="0" err="1" smtClean="0">
                <a:latin typeface="Times New Roman" pitchFamily="18" charset="0"/>
                <a:cs typeface="Times New Roman" pitchFamily="18" charset="0"/>
              </a:rPr>
              <a:t>згадав</a:t>
            </a:r>
            <a:r>
              <a:rPr lang="ru-RU" sz="8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8000" dirty="0" err="1" smtClean="0">
                <a:latin typeface="Times New Roman" pitchFamily="18" charset="0"/>
                <a:cs typeface="Times New Roman" pitchFamily="18" charset="0"/>
              </a:rPr>
              <a:t>сумну</a:t>
            </a:r>
            <a:r>
              <a:rPr lang="ru-RU" sz="8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8000" dirty="0" err="1" smtClean="0">
                <a:latin typeface="Times New Roman" pitchFamily="18" charset="0"/>
                <a:cs typeface="Times New Roman" pitchFamily="18" charset="0"/>
              </a:rPr>
              <a:t>історію</a:t>
            </a:r>
            <a:r>
              <a:rPr lang="ru-RU" sz="8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8000" dirty="0" err="1" smtClean="0">
                <a:latin typeface="Times New Roman" pitchFamily="18" charset="0"/>
                <a:cs typeface="Times New Roman" pitchFamily="18" charset="0"/>
              </a:rPr>
              <a:t>із</a:t>
            </a:r>
            <a:r>
              <a:rPr lang="ru-RU" sz="8000" dirty="0" smtClean="0">
                <a:latin typeface="Times New Roman" pitchFamily="18" charset="0"/>
                <a:cs typeface="Times New Roman" pitchFamily="18" charset="0"/>
              </a:rPr>
              <a:t> «Собором» </a:t>
            </a:r>
            <a:r>
              <a:rPr lang="ru-RU" sz="8000" dirty="0" err="1" smtClean="0">
                <a:latin typeface="Times New Roman" pitchFamily="18" charset="0"/>
                <a:cs typeface="Times New Roman" pitchFamily="18" charset="0"/>
              </a:rPr>
              <a:t>і</a:t>
            </a:r>
            <a:r>
              <a:rPr lang="ru-RU" sz="8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8000" dirty="0" err="1" smtClean="0">
                <a:latin typeface="Times New Roman" pitchFamily="18" charset="0"/>
                <a:cs typeface="Times New Roman" pitchFamily="18" charset="0"/>
              </a:rPr>
              <a:t>мусив</a:t>
            </a:r>
            <a:r>
              <a:rPr lang="ru-RU" sz="8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8000" dirty="0" err="1" smtClean="0">
                <a:latin typeface="Times New Roman" pitchFamily="18" charset="0"/>
                <a:cs typeface="Times New Roman" pitchFamily="18" charset="0"/>
              </a:rPr>
              <a:t>змінити</a:t>
            </a:r>
            <a:r>
              <a:rPr lang="ru-RU" sz="8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8000" dirty="0" err="1" smtClean="0">
                <a:latin typeface="Times New Roman" pitchFamily="18" charset="0"/>
                <a:cs typeface="Times New Roman" pitchFamily="18" charset="0"/>
              </a:rPr>
              <a:t>назву</a:t>
            </a:r>
            <a:r>
              <a:rPr lang="ru-RU" sz="80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algn="just"/>
            <a:r>
              <a:rPr lang="ru-RU" sz="8000" dirty="0" err="1" smtClean="0">
                <a:latin typeface="Times New Roman" pitchFamily="18" charset="0"/>
                <a:cs typeface="Times New Roman" pitchFamily="18" charset="0"/>
              </a:rPr>
              <a:t>Оточення</a:t>
            </a:r>
            <a:r>
              <a:rPr lang="ru-RU" sz="8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8000" dirty="0" err="1" smtClean="0">
                <a:latin typeface="Times New Roman" pitchFamily="18" charset="0"/>
                <a:cs typeface="Times New Roman" pitchFamily="18" charset="0"/>
              </a:rPr>
              <a:t>двох</a:t>
            </a:r>
            <a:r>
              <a:rPr lang="ru-RU" sz="8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8000" dirty="0" err="1" smtClean="0">
                <a:latin typeface="Times New Roman" pitchFamily="18" charset="0"/>
                <a:cs typeface="Times New Roman" pitchFamily="18" charset="0"/>
              </a:rPr>
              <a:t>радянських</a:t>
            </a:r>
            <a:r>
              <a:rPr lang="ru-RU" sz="8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8000" dirty="0" err="1" smtClean="0">
                <a:latin typeface="Times New Roman" pitchFamily="18" charset="0"/>
                <a:cs typeface="Times New Roman" pitchFamily="18" charset="0"/>
              </a:rPr>
              <a:t>лідерів</a:t>
            </a:r>
            <a:r>
              <a:rPr lang="ru-RU" sz="8000" dirty="0" smtClean="0">
                <a:latin typeface="Times New Roman" pitchFamily="18" charset="0"/>
                <a:cs typeface="Times New Roman" pitchFamily="18" charset="0"/>
              </a:rPr>
              <a:t> – </a:t>
            </a:r>
            <a:r>
              <a:rPr lang="ru-RU" sz="8000" b="1" dirty="0" err="1" smtClean="0">
                <a:latin typeface="Times New Roman" pitchFamily="18" charset="0"/>
                <a:cs typeface="Times New Roman" pitchFamily="18" charset="0"/>
              </a:rPr>
              <a:t>Хрущова</a:t>
            </a:r>
            <a:r>
              <a:rPr lang="ru-RU" sz="8000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ru-RU" sz="8000" dirty="0" err="1" smtClean="0">
                <a:latin typeface="Times New Roman" pitchFamily="18" charset="0"/>
                <a:cs typeface="Times New Roman" pitchFamily="18" charset="0"/>
              </a:rPr>
              <a:t>потім</a:t>
            </a:r>
            <a:r>
              <a:rPr lang="ru-RU" sz="80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8000" b="1" dirty="0" err="1" smtClean="0">
                <a:latin typeface="Times New Roman" pitchFamily="18" charset="0"/>
                <a:cs typeface="Times New Roman" pitchFamily="18" charset="0"/>
              </a:rPr>
              <a:t>Брежнєва</a:t>
            </a:r>
            <a:r>
              <a:rPr lang="ru-RU" sz="8000" dirty="0" smtClean="0">
                <a:latin typeface="Times New Roman" pitchFamily="18" charset="0"/>
                <a:cs typeface="Times New Roman" pitchFamily="18" charset="0"/>
              </a:rPr>
              <a:t> – </a:t>
            </a:r>
            <a:r>
              <a:rPr lang="ru-RU" sz="8000" dirty="0" err="1" smtClean="0">
                <a:latin typeface="Times New Roman" pitchFamily="18" charset="0"/>
                <a:cs typeface="Times New Roman" pitchFamily="18" charset="0"/>
              </a:rPr>
              <a:t>натякало</a:t>
            </a:r>
            <a:r>
              <a:rPr lang="ru-RU" sz="8000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ru-RU" sz="8000" dirty="0" err="1" smtClean="0">
                <a:latin typeface="Times New Roman" pitchFamily="18" charset="0"/>
                <a:cs typeface="Times New Roman" pitchFamily="18" charset="0"/>
              </a:rPr>
              <a:t>щоб</a:t>
            </a:r>
            <a:r>
              <a:rPr lang="ru-RU" sz="8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8000" dirty="0" err="1" smtClean="0">
                <a:latin typeface="Times New Roman" pitchFamily="18" charset="0"/>
                <a:cs typeface="Times New Roman" pitchFamily="18" charset="0"/>
              </a:rPr>
              <a:t>він</a:t>
            </a:r>
            <a:r>
              <a:rPr lang="ru-RU" sz="8000" dirty="0" smtClean="0">
                <a:latin typeface="Times New Roman" pitchFamily="18" charset="0"/>
                <a:cs typeface="Times New Roman" pitchFamily="18" charset="0"/>
              </a:rPr>
              <a:t> написав про </a:t>
            </a:r>
            <a:r>
              <a:rPr lang="ru-RU" sz="8000" dirty="0" err="1" smtClean="0">
                <a:latin typeface="Times New Roman" pitchFamily="18" charset="0"/>
                <a:cs typeface="Times New Roman" pitchFamily="18" charset="0"/>
              </a:rPr>
              <a:t>цих</a:t>
            </a:r>
            <a:r>
              <a:rPr lang="ru-RU" sz="8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8000" dirty="0" err="1" smtClean="0">
                <a:latin typeface="Times New Roman" pitchFamily="18" charset="0"/>
                <a:cs typeface="Times New Roman" pitchFamily="18" charset="0"/>
              </a:rPr>
              <a:t>господарів</a:t>
            </a:r>
            <a:r>
              <a:rPr lang="ru-RU" sz="8000" dirty="0" smtClean="0">
                <a:latin typeface="Times New Roman" pitchFamily="18" charset="0"/>
                <a:cs typeface="Times New Roman" pitchFamily="18" charset="0"/>
              </a:rPr>
              <a:t> Кремля </a:t>
            </a:r>
            <a:r>
              <a:rPr lang="ru-RU" sz="8000" dirty="0" err="1" smtClean="0">
                <a:latin typeface="Times New Roman" pitchFamily="18" charset="0"/>
                <a:cs typeface="Times New Roman" pitchFamily="18" charset="0"/>
              </a:rPr>
              <a:t>художній</a:t>
            </a:r>
            <a:r>
              <a:rPr lang="ru-RU" sz="8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8000" dirty="0" err="1" smtClean="0">
                <a:latin typeface="Times New Roman" pitchFamily="18" charset="0"/>
                <a:cs typeface="Times New Roman" pitchFamily="18" charset="0"/>
              </a:rPr>
              <a:t>твір</a:t>
            </a:r>
            <a:r>
              <a:rPr lang="ru-RU" sz="8000" dirty="0" smtClean="0"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ru-RU" sz="8000" dirty="0" err="1" smtClean="0">
                <a:latin typeface="Times New Roman" pitchFamily="18" charset="0"/>
                <a:cs typeface="Times New Roman" pitchFamily="18" charset="0"/>
              </a:rPr>
              <a:t>Або</a:t>
            </a:r>
            <a:r>
              <a:rPr lang="ru-RU" sz="8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8000" dirty="0" err="1" smtClean="0">
                <a:latin typeface="Times New Roman" pitchFamily="18" charset="0"/>
                <a:cs typeface="Times New Roman" pitchFamily="18" charset="0"/>
              </a:rPr>
              <a:t>принаймні</a:t>
            </a:r>
            <a:r>
              <a:rPr lang="ru-RU" sz="8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8000" dirty="0" err="1" smtClean="0">
                <a:latin typeface="Times New Roman" pitchFamily="18" charset="0"/>
                <a:cs typeface="Times New Roman" pitchFamily="18" charset="0"/>
              </a:rPr>
              <a:t>вивів</a:t>
            </a:r>
            <a:r>
              <a:rPr lang="ru-RU" sz="8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8000" dirty="0" err="1" smtClean="0">
                <a:latin typeface="Times New Roman" pitchFamily="18" charset="0"/>
                <a:cs typeface="Times New Roman" pitchFamily="18" charset="0"/>
              </a:rPr>
              <a:t>їх</a:t>
            </a:r>
            <a:r>
              <a:rPr lang="ru-RU" sz="8000" dirty="0" smtClean="0">
                <a:latin typeface="Times New Roman" pitchFamily="18" charset="0"/>
                <a:cs typeface="Times New Roman" pitchFamily="18" charset="0"/>
              </a:rPr>
              <a:t> на </a:t>
            </a:r>
            <a:r>
              <a:rPr lang="ru-RU" sz="8000" dirty="0" err="1" smtClean="0">
                <a:latin typeface="Times New Roman" pitchFamily="18" charset="0"/>
                <a:cs typeface="Times New Roman" pitchFamily="18" charset="0"/>
              </a:rPr>
              <a:t>кількох</a:t>
            </a:r>
            <a:r>
              <a:rPr lang="ru-RU" sz="8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8000" dirty="0" err="1" smtClean="0">
                <a:latin typeface="Times New Roman" pitchFamily="18" charset="0"/>
                <a:cs typeface="Times New Roman" pitchFamily="18" charset="0"/>
              </a:rPr>
              <a:t>сторінках</a:t>
            </a:r>
            <a:r>
              <a:rPr lang="ru-RU" sz="8000" dirty="0" smtClean="0">
                <a:latin typeface="Times New Roman" pitchFamily="18" charset="0"/>
                <a:cs typeface="Times New Roman" pitchFamily="18" charset="0"/>
              </a:rPr>
              <a:t> одного </a:t>
            </a:r>
            <a:r>
              <a:rPr lang="ru-RU" sz="8000" dirty="0" err="1" smtClean="0">
                <a:latin typeface="Times New Roman" pitchFamily="18" charset="0"/>
                <a:cs typeface="Times New Roman" pitchFamily="18" charset="0"/>
              </a:rPr>
              <a:t>з</a:t>
            </a:r>
            <a:r>
              <a:rPr lang="ru-RU" sz="8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8000" dirty="0" err="1" smtClean="0">
                <a:latin typeface="Times New Roman" pitchFamily="18" charset="0"/>
                <a:cs typeface="Times New Roman" pitchFamily="18" charset="0"/>
              </a:rPr>
              <a:t>романів</a:t>
            </a:r>
            <a:r>
              <a:rPr lang="ru-RU" sz="8000" dirty="0" smtClean="0"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ru-RU" sz="8000" dirty="0" err="1" smtClean="0">
                <a:latin typeface="Times New Roman" pitchFamily="18" charset="0"/>
                <a:cs typeface="Times New Roman" pitchFamily="18" charset="0"/>
              </a:rPr>
              <a:t>Письменник</a:t>
            </a:r>
            <a:r>
              <a:rPr lang="ru-RU" sz="8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8000" dirty="0" err="1" smtClean="0">
                <a:latin typeface="Times New Roman" pitchFamily="18" charset="0"/>
                <a:cs typeface="Times New Roman" pitchFamily="18" charset="0"/>
              </a:rPr>
              <a:t>встояв</a:t>
            </a:r>
            <a:r>
              <a:rPr lang="ru-RU" sz="8000" dirty="0" smtClean="0">
                <a:latin typeface="Times New Roman" pitchFamily="18" charset="0"/>
                <a:cs typeface="Times New Roman" pitchFamily="18" charset="0"/>
              </a:rPr>
              <a:t> перед </a:t>
            </a:r>
            <a:r>
              <a:rPr lang="ru-RU" sz="8000" dirty="0" err="1" smtClean="0">
                <a:latin typeface="Times New Roman" pitchFamily="18" charset="0"/>
                <a:cs typeface="Times New Roman" pitchFamily="18" charset="0"/>
              </a:rPr>
              <a:t>важкими</a:t>
            </a:r>
            <a:r>
              <a:rPr lang="ru-RU" sz="8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8000" dirty="0" err="1" smtClean="0">
                <a:latin typeface="Times New Roman" pitchFamily="18" charset="0"/>
                <a:cs typeface="Times New Roman" pitchFamily="18" charset="0"/>
              </a:rPr>
              <a:t>спокусами</a:t>
            </a:r>
            <a:r>
              <a:rPr lang="ru-RU" sz="8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8000" dirty="0" err="1" smtClean="0">
                <a:latin typeface="Times New Roman" pitchFamily="18" charset="0"/>
                <a:cs typeface="Times New Roman" pitchFamily="18" charset="0"/>
              </a:rPr>
              <a:t>поповнити</a:t>
            </a:r>
            <a:r>
              <a:rPr lang="ru-RU" sz="8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8000" dirty="0" err="1" smtClean="0">
                <a:latin typeface="Times New Roman" pitchFamily="18" charset="0"/>
                <a:cs typeface="Times New Roman" pitchFamily="18" charset="0"/>
              </a:rPr>
              <a:t>численні</a:t>
            </a:r>
            <a:r>
              <a:rPr lang="ru-RU" sz="8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8000" dirty="0" err="1" smtClean="0">
                <a:latin typeface="Times New Roman" pitchFamily="18" charset="0"/>
                <a:cs typeface="Times New Roman" pitchFamily="18" charset="0"/>
              </a:rPr>
              <a:t>лави</a:t>
            </a:r>
            <a:r>
              <a:rPr lang="ru-RU" sz="8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8000" dirty="0" err="1" smtClean="0">
                <a:latin typeface="Times New Roman" pitchFamily="18" charset="0"/>
                <a:cs typeface="Times New Roman" pitchFamily="18" charset="0"/>
              </a:rPr>
              <a:t>владних</a:t>
            </a:r>
            <a:r>
              <a:rPr lang="ru-RU" sz="8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8000" dirty="0" err="1" smtClean="0">
                <a:latin typeface="Times New Roman" pitchFamily="18" charset="0"/>
                <a:cs typeface="Times New Roman" pitchFamily="18" charset="0"/>
              </a:rPr>
              <a:t>підлабузників</a:t>
            </a:r>
            <a:r>
              <a:rPr lang="ru-RU" sz="8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8000" dirty="0" err="1" smtClean="0">
                <a:latin typeface="Times New Roman" pitchFamily="18" charset="0"/>
                <a:cs typeface="Times New Roman" pitchFamily="18" charset="0"/>
              </a:rPr>
              <a:t>і</a:t>
            </a:r>
            <a:r>
              <a:rPr lang="ru-RU" sz="8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8000" dirty="0" err="1" smtClean="0">
                <a:latin typeface="Times New Roman" pitchFamily="18" charset="0"/>
                <a:cs typeface="Times New Roman" pitchFamily="18" charset="0"/>
              </a:rPr>
              <a:t>згаданих</a:t>
            </a:r>
            <a:r>
              <a:rPr lang="ru-RU" sz="8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8000" dirty="0" err="1" smtClean="0">
                <a:latin typeface="Times New Roman" pitchFamily="18" charset="0"/>
                <a:cs typeface="Times New Roman" pitchFamily="18" charset="0"/>
              </a:rPr>
              <a:t>осіб</a:t>
            </a:r>
            <a:r>
              <a:rPr lang="ru-RU" sz="8000" dirty="0" smtClean="0">
                <a:latin typeface="Times New Roman" pitchFamily="18" charset="0"/>
                <a:cs typeface="Times New Roman" pitchFamily="18" charset="0"/>
              </a:rPr>
              <a:t> у </a:t>
            </a:r>
            <a:r>
              <a:rPr lang="ru-RU" sz="8000" dirty="0" err="1" smtClean="0">
                <a:latin typeface="Times New Roman" pitchFamily="18" charset="0"/>
                <a:cs typeface="Times New Roman" pitchFamily="18" charset="0"/>
              </a:rPr>
              <a:t>його</a:t>
            </a:r>
            <a:r>
              <a:rPr lang="ru-RU" sz="8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8000" dirty="0" err="1" smtClean="0">
                <a:latin typeface="Times New Roman" pitchFamily="18" charset="0"/>
                <a:cs typeface="Times New Roman" pitchFamily="18" charset="0"/>
              </a:rPr>
              <a:t>творах</a:t>
            </a:r>
            <a:r>
              <a:rPr lang="ru-RU" sz="8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8000" dirty="0" err="1" smtClean="0">
                <a:latin typeface="Times New Roman" pitchFamily="18" charset="0"/>
                <a:cs typeface="Times New Roman" pitchFamily="18" charset="0"/>
              </a:rPr>
              <a:t>годі</a:t>
            </a:r>
            <a:r>
              <a:rPr lang="ru-RU" sz="8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8000" dirty="0" err="1" smtClean="0">
                <a:latin typeface="Times New Roman" pitchFamily="18" charset="0"/>
                <a:cs typeface="Times New Roman" pitchFamily="18" charset="0"/>
              </a:rPr>
              <a:t>шукати</a:t>
            </a:r>
            <a:r>
              <a:rPr lang="ru-RU" sz="8000" dirty="0" smtClean="0">
                <a:latin typeface="Times New Roman" pitchFamily="18" charset="0"/>
                <a:cs typeface="Times New Roman" pitchFamily="18" charset="0"/>
              </a:rPr>
              <a:t>.</a:t>
            </a:r>
            <a:r>
              <a:rPr lang="ru-RU" sz="8000" dirty="0" smtClean="0">
                <a:latin typeface="Times New Roman" pitchFamily="18" charset="0"/>
                <a:cs typeface="Times New Roman" pitchFamily="18" charset="0"/>
              </a:rPr>
              <a:t> </a:t>
            </a:r>
          </a:p>
          <a:p>
            <a:endParaRPr lang="ru-RU" sz="4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3743348" y="-285776"/>
            <a:ext cx="5472122" cy="1143000"/>
          </a:xfrm>
        </p:spPr>
        <p:txBody>
          <a:bodyPr/>
          <a:lstStyle/>
          <a:p>
            <a:r>
              <a:rPr lang="uk-UA" dirty="0" smtClean="0"/>
              <a:t>Цікаво, що…</a:t>
            </a:r>
            <a:endParaRPr lang="ru-RU" dirty="0"/>
          </a:p>
        </p:txBody>
      </p:sp>
      <p:pic>
        <p:nvPicPr>
          <p:cNvPr id="5" name="Рисунок 4" descr="гончар(2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2918"/>
            <a:ext cx="3643306" cy="5433782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929058" y="1600200"/>
            <a:ext cx="5214942" cy="4525963"/>
          </a:xfrm>
        </p:spPr>
        <p:txBody>
          <a:bodyPr>
            <a:normAutofit fontScale="85000" lnSpcReduction="20000"/>
          </a:bodyPr>
          <a:lstStyle/>
          <a:p>
            <a:pPr algn="just">
              <a:buNone/>
            </a:pPr>
            <a:r>
              <a:rPr lang="ru-RU" b="1" dirty="0" smtClean="0"/>
              <a:t>		  </a:t>
            </a:r>
            <a:r>
              <a:rPr lang="ru-RU" b="1" dirty="0" err="1" smtClean="0"/>
              <a:t>Літературний</a:t>
            </a:r>
            <a:r>
              <a:rPr lang="ru-RU" b="1" dirty="0" smtClean="0"/>
              <a:t> </a:t>
            </a:r>
            <a:r>
              <a:rPr lang="ru-RU" b="1" dirty="0" err="1" smtClean="0"/>
              <a:t>заповіт</a:t>
            </a:r>
            <a:r>
              <a:rPr lang="ru-RU" b="1" dirty="0" smtClean="0"/>
              <a:t>.</a:t>
            </a:r>
          </a:p>
          <a:p>
            <a:pPr algn="just">
              <a:buNone/>
            </a:pPr>
            <a:r>
              <a:rPr lang="ru-RU" b="1" dirty="0" smtClean="0"/>
              <a:t>	</a:t>
            </a:r>
            <a:r>
              <a:rPr lang="ru-RU" dirty="0" err="1" smtClean="0"/>
              <a:t>Головним</a:t>
            </a:r>
            <a:r>
              <a:rPr lang="ru-RU" dirty="0" smtClean="0"/>
              <a:t> </a:t>
            </a:r>
            <a:r>
              <a:rPr lang="ru-RU" dirty="0" err="1" smtClean="0"/>
              <a:t>літературним</a:t>
            </a:r>
            <a:r>
              <a:rPr lang="ru-RU" dirty="0" smtClean="0"/>
              <a:t> «брендом» </a:t>
            </a:r>
            <a:r>
              <a:rPr lang="ru-RU" dirty="0" smtClean="0"/>
              <a:t>О</a:t>
            </a:r>
            <a:r>
              <a:rPr lang="ru-RU" dirty="0" smtClean="0"/>
              <a:t>леся</a:t>
            </a:r>
            <a:r>
              <a:rPr lang="ru-RU" dirty="0" smtClean="0"/>
              <a:t> Гончара </a:t>
            </a:r>
            <a:r>
              <a:rPr lang="ru-RU" dirty="0" err="1" smtClean="0"/>
              <a:t>вважалися</a:t>
            </a:r>
            <a:r>
              <a:rPr lang="ru-RU" dirty="0" smtClean="0"/>
              <a:t> «</a:t>
            </a:r>
            <a:r>
              <a:rPr lang="ru-RU" dirty="0" err="1" smtClean="0"/>
              <a:t>Прапороносці</a:t>
            </a:r>
            <a:r>
              <a:rPr lang="ru-RU" dirty="0" smtClean="0"/>
              <a:t>». </a:t>
            </a:r>
            <a:r>
              <a:rPr lang="ru-RU" dirty="0" err="1" smtClean="0"/>
              <a:t>Однак</a:t>
            </a:r>
            <a:r>
              <a:rPr lang="ru-RU" dirty="0" smtClean="0"/>
              <a:t> у </a:t>
            </a:r>
            <a:r>
              <a:rPr lang="ru-RU" dirty="0" err="1" smtClean="0"/>
              <a:t>щоденнику</a:t>
            </a:r>
            <a:r>
              <a:rPr lang="ru-RU" dirty="0" smtClean="0"/>
              <a:t> в </a:t>
            </a:r>
            <a:r>
              <a:rPr lang="ru-RU" dirty="0" err="1" smtClean="0"/>
              <a:t>січні</a:t>
            </a:r>
            <a:r>
              <a:rPr lang="ru-RU" dirty="0" smtClean="0"/>
              <a:t> 1982</a:t>
            </a:r>
            <a:r>
              <a:rPr lang="ru-RU" dirty="0" smtClean="0"/>
              <a:t> </a:t>
            </a:r>
            <a:r>
              <a:rPr lang="ru-RU" dirty="0" err="1" smtClean="0"/>
              <a:t>залишився</a:t>
            </a:r>
            <a:r>
              <a:rPr lang="ru-RU" dirty="0" smtClean="0"/>
              <a:t> </a:t>
            </a:r>
            <a:r>
              <a:rPr lang="ru-RU" dirty="0" err="1" smtClean="0"/>
              <a:t>такий</a:t>
            </a:r>
            <a:r>
              <a:rPr lang="ru-RU" dirty="0" smtClean="0"/>
              <a:t> </a:t>
            </a:r>
            <a:r>
              <a:rPr lang="ru-RU" dirty="0" err="1" smtClean="0"/>
              <a:t>запис</a:t>
            </a:r>
            <a:r>
              <a:rPr lang="ru-RU" dirty="0" smtClean="0"/>
              <a:t> </a:t>
            </a:r>
            <a:r>
              <a:rPr lang="ru-RU" dirty="0" err="1" smtClean="0"/>
              <a:t>письменника</a:t>
            </a:r>
            <a:r>
              <a:rPr lang="ru-RU" dirty="0" smtClean="0"/>
              <a:t>: «</a:t>
            </a:r>
            <a:r>
              <a:rPr lang="ru-RU" dirty="0" err="1" smtClean="0"/>
              <a:t>Січовик</a:t>
            </a:r>
            <a:r>
              <a:rPr lang="ru-RU" dirty="0" smtClean="0"/>
              <a:t> </a:t>
            </a:r>
            <a:r>
              <a:rPr lang="ru-RU" dirty="0" err="1" smtClean="0"/>
              <a:t>заповідав</a:t>
            </a:r>
            <a:r>
              <a:rPr lang="ru-RU" dirty="0" smtClean="0"/>
              <a:t> </a:t>
            </a:r>
            <a:r>
              <a:rPr lang="ru-RU" dirty="0" err="1" smtClean="0"/>
              <a:t>класти</a:t>
            </a:r>
            <a:r>
              <a:rPr lang="ru-RU" dirty="0" smtClean="0"/>
              <a:t> в могилу – </a:t>
            </a:r>
            <a:r>
              <a:rPr lang="ru-RU" dirty="0" err="1" smtClean="0"/>
              <a:t>під</a:t>
            </a:r>
            <a:r>
              <a:rPr lang="ru-RU" dirty="0" smtClean="0"/>
              <a:t> голову – </a:t>
            </a:r>
            <a:r>
              <a:rPr lang="ru-RU" dirty="0" err="1" smtClean="0"/>
              <a:t>сідло</a:t>
            </a:r>
            <a:r>
              <a:rPr lang="ru-RU" dirty="0" smtClean="0"/>
              <a:t> </a:t>
            </a:r>
            <a:r>
              <a:rPr lang="ru-RU" dirty="0" err="1" smtClean="0"/>
              <a:t>козацьке</a:t>
            </a:r>
            <a:r>
              <a:rPr lang="ru-RU" dirty="0" smtClean="0"/>
              <a:t>... А </a:t>
            </a:r>
            <a:r>
              <a:rPr lang="ru-RU" dirty="0" err="1" smtClean="0"/>
              <a:t>що</a:t>
            </a:r>
            <a:r>
              <a:rPr lang="ru-RU" dirty="0" smtClean="0"/>
              <a:t> я </a:t>
            </a:r>
            <a:r>
              <a:rPr lang="ru-RU" dirty="0" err="1" smtClean="0"/>
              <a:t>заповів</a:t>
            </a:r>
            <a:r>
              <a:rPr lang="ru-RU" dirty="0" smtClean="0"/>
              <a:t> </a:t>
            </a:r>
            <a:r>
              <a:rPr lang="ru-RU" dirty="0" err="1" smtClean="0"/>
              <a:t>би</a:t>
            </a:r>
            <a:r>
              <a:rPr lang="ru-RU" dirty="0" smtClean="0"/>
              <a:t>? </a:t>
            </a:r>
            <a:r>
              <a:rPr lang="ru-RU" dirty="0" err="1" smtClean="0"/>
              <a:t>Мені</a:t>
            </a:r>
            <a:r>
              <a:rPr lang="ru-RU" dirty="0" smtClean="0"/>
              <a:t> </a:t>
            </a:r>
            <a:r>
              <a:rPr lang="ru-RU" dirty="0" err="1" smtClean="0"/>
              <a:t>покласти</a:t>
            </a:r>
            <a:r>
              <a:rPr lang="ru-RU" dirty="0" smtClean="0"/>
              <a:t> </a:t>
            </a:r>
            <a:r>
              <a:rPr lang="ru-RU" dirty="0" err="1" smtClean="0"/>
              <a:t>під</a:t>
            </a:r>
            <a:r>
              <a:rPr lang="ru-RU" dirty="0" smtClean="0"/>
              <a:t> голову три книги: «</a:t>
            </a:r>
            <a:r>
              <a:rPr lang="ru-RU" dirty="0" err="1" smtClean="0"/>
              <a:t>Тронку</a:t>
            </a:r>
            <a:r>
              <a:rPr lang="ru-RU" dirty="0" smtClean="0"/>
              <a:t>», «Собор» </a:t>
            </a:r>
            <a:r>
              <a:rPr lang="ru-RU" dirty="0" err="1" smtClean="0"/>
              <a:t>і</a:t>
            </a:r>
            <a:r>
              <a:rPr lang="ru-RU" dirty="0" smtClean="0"/>
              <a:t> «Зорю». </a:t>
            </a:r>
            <a:endParaRPr lang="ru-RU" dirty="0"/>
          </a:p>
        </p:txBody>
      </p:sp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4714876" y="274638"/>
            <a:ext cx="3971924" cy="1143000"/>
          </a:xfrm>
        </p:spPr>
        <p:txBody>
          <a:bodyPr/>
          <a:lstStyle/>
          <a:p>
            <a:r>
              <a:rPr lang="uk-UA" dirty="0" smtClean="0"/>
              <a:t>Цікаво, що…</a:t>
            </a:r>
            <a:endParaRPr lang="ru-RU" dirty="0"/>
          </a:p>
        </p:txBody>
      </p:sp>
      <p:pic>
        <p:nvPicPr>
          <p:cNvPr id="5" name="Рисунок 4" descr="-18-638.jpg"/>
          <p:cNvPicPr>
            <a:picLocks noChangeAspect="1"/>
          </p:cNvPicPr>
          <p:nvPr/>
        </p:nvPicPr>
        <p:blipFill>
          <a:blip r:embed="rId2"/>
          <a:srcRect l="65757" t="4211" r="3554"/>
          <a:stretch>
            <a:fillRect/>
          </a:stretch>
        </p:blipFill>
        <p:spPr>
          <a:xfrm>
            <a:off x="-32" y="0"/>
            <a:ext cx="390392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0" y="500042"/>
            <a:ext cx="9144000" cy="2571768"/>
          </a:xfrm>
        </p:spPr>
        <p:txBody>
          <a:bodyPr>
            <a:normAutofit fontScale="25000" lnSpcReduction="20000"/>
          </a:bodyPr>
          <a:lstStyle/>
          <a:p>
            <a:pPr>
              <a:buNone/>
            </a:pPr>
            <a:r>
              <a:rPr lang="ru-RU" b="1" dirty="0" smtClean="0"/>
              <a:t>                  			</a:t>
            </a:r>
            <a:r>
              <a:rPr lang="ru-RU" sz="8000" b="1" dirty="0" err="1" smtClean="0">
                <a:latin typeface="Times New Roman" pitchFamily="18" charset="0"/>
                <a:cs typeface="Times New Roman" pitchFamily="18" charset="0"/>
              </a:rPr>
              <a:t>Підтримав</a:t>
            </a:r>
            <a:r>
              <a:rPr lang="ru-RU" sz="80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8000" b="1" dirty="0" smtClean="0">
                <a:latin typeface="Times New Roman" pitchFamily="18" charset="0"/>
                <a:cs typeface="Times New Roman" pitchFamily="18" charset="0"/>
              </a:rPr>
              <a:t>перший Майдан</a:t>
            </a:r>
            <a:endParaRPr lang="ru-RU" sz="80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ru-RU" sz="8000" dirty="0" err="1" smtClean="0">
                <a:latin typeface="Times New Roman" pitchFamily="18" charset="0"/>
                <a:cs typeface="Times New Roman" pitchFamily="18" charset="0"/>
              </a:rPr>
              <a:t>Ж</a:t>
            </a:r>
            <a:r>
              <a:rPr lang="ru-RU" sz="8000" dirty="0" err="1" smtClean="0">
                <a:latin typeface="Times New Roman" pitchFamily="18" charset="0"/>
                <a:cs typeface="Times New Roman" pitchFamily="18" charset="0"/>
              </a:rPr>
              <a:t>овтень</a:t>
            </a:r>
            <a:r>
              <a:rPr lang="ru-RU" sz="8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8000" dirty="0" smtClean="0">
                <a:latin typeface="Times New Roman" pitchFamily="18" charset="0"/>
                <a:cs typeface="Times New Roman" pitchFamily="18" charset="0"/>
              </a:rPr>
              <a:t>1990 </a:t>
            </a:r>
            <a:r>
              <a:rPr lang="ru-RU" sz="8000" dirty="0" smtClean="0">
                <a:latin typeface="Times New Roman" pitchFamily="18" charset="0"/>
                <a:cs typeface="Times New Roman" pitchFamily="18" charset="0"/>
              </a:rPr>
              <a:t>- </a:t>
            </a:r>
            <a:r>
              <a:rPr lang="ru-RU" sz="8000" dirty="0" err="1" smtClean="0">
                <a:latin typeface="Times New Roman" pitchFamily="18" charset="0"/>
                <a:cs typeface="Times New Roman" pitchFamily="18" charset="0"/>
              </a:rPr>
              <a:t>українські</a:t>
            </a:r>
            <a:r>
              <a:rPr lang="ru-RU" sz="8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8000" dirty="0" err="1" smtClean="0">
                <a:latin typeface="Times New Roman" pitchFamily="18" charset="0"/>
                <a:cs typeface="Times New Roman" pitchFamily="18" charset="0"/>
              </a:rPr>
              <a:t>студенти</a:t>
            </a:r>
            <a:r>
              <a:rPr lang="ru-RU" sz="8000" dirty="0" smtClean="0">
                <a:latin typeface="Times New Roman" pitchFamily="18" charset="0"/>
                <a:cs typeface="Times New Roman" pitchFamily="18" charset="0"/>
              </a:rPr>
              <a:t> на </a:t>
            </a:r>
            <a:r>
              <a:rPr lang="ru-RU" sz="8000" dirty="0" err="1" smtClean="0">
                <a:latin typeface="Times New Roman" pitchFamily="18" charset="0"/>
                <a:cs typeface="Times New Roman" pitchFamily="18" charset="0"/>
              </a:rPr>
              <a:t>Майдані</a:t>
            </a:r>
            <a:r>
              <a:rPr lang="ru-RU" sz="8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8000" dirty="0" err="1" smtClean="0">
                <a:latin typeface="Times New Roman" pitchFamily="18" charset="0"/>
                <a:cs typeface="Times New Roman" pitchFamily="18" charset="0"/>
              </a:rPr>
              <a:t>Незалежності</a:t>
            </a:r>
            <a:r>
              <a:rPr lang="ru-RU" sz="8000" dirty="0" smtClean="0">
                <a:latin typeface="Times New Roman" pitchFamily="18" charset="0"/>
                <a:cs typeface="Times New Roman" pitchFamily="18" charset="0"/>
              </a:rPr>
              <a:t> у </a:t>
            </a:r>
            <a:r>
              <a:rPr lang="ru-RU" sz="8000" dirty="0" err="1" smtClean="0">
                <a:latin typeface="Times New Roman" pitchFamily="18" charset="0"/>
                <a:cs typeface="Times New Roman" pitchFamily="18" charset="0"/>
              </a:rPr>
              <a:t>Києві</a:t>
            </a:r>
            <a:r>
              <a:rPr lang="ru-RU" sz="8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8000" dirty="0" err="1" smtClean="0">
                <a:latin typeface="Times New Roman" pitchFamily="18" charset="0"/>
                <a:cs typeface="Times New Roman" pitchFamily="18" charset="0"/>
              </a:rPr>
              <a:t>оголосили</a:t>
            </a:r>
            <a:r>
              <a:rPr lang="ru-RU" sz="8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8000" dirty="0" err="1" smtClean="0">
                <a:latin typeface="Times New Roman" pitchFamily="18" charset="0"/>
                <a:cs typeface="Times New Roman" pitchFamily="18" charset="0"/>
              </a:rPr>
              <a:t>голодування</a:t>
            </a:r>
            <a:r>
              <a:rPr lang="ru-RU" sz="8000" dirty="0" smtClean="0">
                <a:latin typeface="Times New Roman" pitchFamily="18" charset="0"/>
                <a:cs typeface="Times New Roman" pitchFamily="18" charset="0"/>
              </a:rPr>
              <a:t>, яке </a:t>
            </a:r>
            <a:r>
              <a:rPr lang="ru-RU" sz="8000" dirty="0" err="1" smtClean="0">
                <a:latin typeface="Times New Roman" pitchFamily="18" charset="0"/>
                <a:cs typeface="Times New Roman" pitchFamily="18" charset="0"/>
              </a:rPr>
              <a:t>згодом</a:t>
            </a:r>
            <a:r>
              <a:rPr lang="ru-RU" sz="8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8000" dirty="0" err="1" smtClean="0">
                <a:latin typeface="Times New Roman" pitchFamily="18" charset="0"/>
                <a:cs typeface="Times New Roman" pitchFamily="18" charset="0"/>
              </a:rPr>
              <a:t>отримало</a:t>
            </a:r>
            <a:r>
              <a:rPr lang="ru-RU" sz="8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8000" dirty="0" err="1" smtClean="0">
                <a:latin typeface="Times New Roman" pitchFamily="18" charset="0"/>
                <a:cs typeface="Times New Roman" pitchFamily="18" charset="0"/>
              </a:rPr>
              <a:t>назву</a:t>
            </a:r>
            <a:r>
              <a:rPr lang="ru-RU" sz="8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8000" b="1" dirty="0" smtClean="0">
                <a:latin typeface="Times New Roman" pitchFamily="18" charset="0"/>
                <a:cs typeface="Times New Roman" pitchFamily="18" charset="0"/>
              </a:rPr>
              <a:t>«</a:t>
            </a:r>
            <a:r>
              <a:rPr lang="ru-RU" sz="8000" b="1" dirty="0" err="1" smtClean="0">
                <a:latin typeface="Times New Roman" pitchFamily="18" charset="0"/>
                <a:cs typeface="Times New Roman" pitchFamily="18" charset="0"/>
              </a:rPr>
              <a:t>Революція</a:t>
            </a:r>
            <a:r>
              <a:rPr lang="ru-RU" sz="8000" b="1" dirty="0" smtClean="0">
                <a:latin typeface="Times New Roman" pitchFamily="18" charset="0"/>
                <a:cs typeface="Times New Roman" pitchFamily="18" charset="0"/>
              </a:rPr>
              <a:t> на </a:t>
            </a:r>
            <a:r>
              <a:rPr lang="ru-RU" sz="8000" b="1" dirty="0" err="1" smtClean="0">
                <a:latin typeface="Times New Roman" pitchFamily="18" charset="0"/>
                <a:cs typeface="Times New Roman" pitchFamily="18" charset="0"/>
              </a:rPr>
              <a:t>граніті</a:t>
            </a:r>
            <a:r>
              <a:rPr lang="ru-RU" sz="8000" b="1" dirty="0" smtClean="0">
                <a:latin typeface="Times New Roman" pitchFamily="18" charset="0"/>
                <a:cs typeface="Times New Roman" pitchFamily="18" charset="0"/>
              </a:rPr>
              <a:t>». </a:t>
            </a:r>
            <a:r>
              <a:rPr lang="ru-RU" sz="8000" dirty="0" err="1" smtClean="0">
                <a:latin typeface="Times New Roman" pitchFamily="18" charset="0"/>
                <a:cs typeface="Times New Roman" pitchFamily="18" charset="0"/>
              </a:rPr>
              <a:t>Серед</a:t>
            </a:r>
            <a:r>
              <a:rPr lang="ru-RU" sz="8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8000" dirty="0" err="1" smtClean="0">
                <a:latin typeface="Times New Roman" pitchFamily="18" charset="0"/>
                <a:cs typeface="Times New Roman" pitchFamily="18" charset="0"/>
              </a:rPr>
              <a:t>молоді</a:t>
            </a:r>
            <a:r>
              <a:rPr lang="ru-RU" sz="8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8000" dirty="0" err="1" smtClean="0">
                <a:latin typeface="Times New Roman" pitchFamily="18" charset="0"/>
                <a:cs typeface="Times New Roman" pitchFamily="18" charset="0"/>
              </a:rPr>
              <a:t>була</a:t>
            </a:r>
            <a:r>
              <a:rPr lang="ru-RU" sz="8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8000" dirty="0" err="1" smtClean="0">
                <a:latin typeface="Times New Roman" pitchFamily="18" charset="0"/>
                <a:cs typeface="Times New Roman" pitchFamily="18" charset="0"/>
              </a:rPr>
              <a:t>онука</a:t>
            </a:r>
            <a:r>
              <a:rPr lang="ru-RU" sz="8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8000" dirty="0" smtClean="0">
                <a:latin typeface="Times New Roman" pitchFamily="18" charset="0"/>
                <a:cs typeface="Times New Roman" pitchFamily="18" charset="0"/>
              </a:rPr>
              <a:t>– Леся. Олесь Гончар </a:t>
            </a:r>
            <a:r>
              <a:rPr lang="ru-RU" sz="8000" dirty="0" err="1" smtClean="0">
                <a:latin typeface="Times New Roman" pitchFamily="18" charset="0"/>
                <a:cs typeface="Times New Roman" pitchFamily="18" charset="0"/>
              </a:rPr>
              <a:t>прийшов</a:t>
            </a:r>
            <a:r>
              <a:rPr lang="ru-RU" sz="8000" dirty="0" smtClean="0">
                <a:latin typeface="Times New Roman" pitchFamily="18" charset="0"/>
                <a:cs typeface="Times New Roman" pitchFamily="18" charset="0"/>
              </a:rPr>
              <a:t> до </a:t>
            </a:r>
            <a:r>
              <a:rPr lang="ru-RU" sz="8000" dirty="0" err="1" smtClean="0">
                <a:latin typeface="Times New Roman" pitchFamily="18" charset="0"/>
                <a:cs typeface="Times New Roman" pitchFamily="18" charset="0"/>
              </a:rPr>
              <a:t>Верховної</a:t>
            </a:r>
            <a:r>
              <a:rPr lang="ru-RU" sz="8000" dirty="0" smtClean="0">
                <a:latin typeface="Times New Roman" pitchFamily="18" charset="0"/>
                <a:cs typeface="Times New Roman" pitchFamily="18" charset="0"/>
              </a:rPr>
              <a:t> Ради </a:t>
            </a:r>
            <a:r>
              <a:rPr lang="ru-RU" sz="8000" dirty="0" err="1" smtClean="0">
                <a:latin typeface="Times New Roman" pitchFamily="18" charset="0"/>
                <a:cs typeface="Times New Roman" pitchFamily="18" charset="0"/>
              </a:rPr>
              <a:t>і</a:t>
            </a:r>
            <a:r>
              <a:rPr lang="ru-RU" sz="8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8000" dirty="0" err="1" smtClean="0">
                <a:latin typeface="Times New Roman" pitchFamily="18" charset="0"/>
                <a:cs typeface="Times New Roman" pitchFamily="18" charset="0"/>
              </a:rPr>
              <a:t>висловив</a:t>
            </a:r>
            <a:r>
              <a:rPr lang="ru-RU" sz="8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8000" dirty="0" err="1" smtClean="0">
                <a:latin typeface="Times New Roman" pitchFamily="18" charset="0"/>
                <a:cs typeface="Times New Roman" pitchFamily="18" charset="0"/>
              </a:rPr>
              <a:t>їм</a:t>
            </a:r>
            <a:r>
              <a:rPr lang="ru-RU" sz="8000" dirty="0" smtClean="0">
                <a:latin typeface="Times New Roman" pitchFamily="18" charset="0"/>
                <a:cs typeface="Times New Roman" pitchFamily="18" charset="0"/>
              </a:rPr>
              <a:t> свою </a:t>
            </a:r>
            <a:r>
              <a:rPr lang="ru-RU" sz="8000" dirty="0" err="1" smtClean="0">
                <a:latin typeface="Times New Roman" pitchFamily="18" charset="0"/>
                <a:cs typeface="Times New Roman" pitchFamily="18" charset="0"/>
              </a:rPr>
              <a:t>підтримку</a:t>
            </a:r>
            <a:r>
              <a:rPr lang="ru-RU" sz="8000" dirty="0" smtClean="0">
                <a:latin typeface="Times New Roman" pitchFamily="18" charset="0"/>
                <a:cs typeface="Times New Roman" pitchFamily="18" charset="0"/>
              </a:rPr>
              <a:t>:</a:t>
            </a:r>
            <a:r>
              <a:rPr lang="ru-RU" sz="8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8000" i="1" dirty="0" smtClean="0">
                <a:latin typeface="Times New Roman" pitchFamily="18" charset="0"/>
                <a:cs typeface="Times New Roman" pitchFamily="18" charset="0"/>
              </a:rPr>
              <a:t>«</a:t>
            </a:r>
            <a:r>
              <a:rPr lang="ru-RU" sz="8000" i="1" dirty="0" err="1" smtClean="0">
                <a:latin typeface="Times New Roman" pitchFamily="18" charset="0"/>
                <a:cs typeface="Times New Roman" pitchFamily="18" charset="0"/>
              </a:rPr>
              <a:t>У</a:t>
            </a:r>
            <a:r>
              <a:rPr lang="ru-RU" sz="8000" i="1" dirty="0" err="1" smtClean="0">
                <a:latin typeface="Times New Roman" pitchFamily="18" charset="0"/>
                <a:cs typeface="Times New Roman" pitchFamily="18" charset="0"/>
              </a:rPr>
              <a:t>чора</a:t>
            </a:r>
            <a:r>
              <a:rPr lang="ru-RU" sz="8000" i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8000" i="1" dirty="0" smtClean="0">
                <a:latin typeface="Times New Roman" pitchFamily="18" charset="0"/>
                <a:cs typeface="Times New Roman" pitchFamily="18" charset="0"/>
              </a:rPr>
              <a:t>я </a:t>
            </a:r>
            <a:r>
              <a:rPr lang="ru-RU" sz="8000" i="1" dirty="0" err="1" smtClean="0">
                <a:latin typeface="Times New Roman" pitchFamily="18" charset="0"/>
                <a:cs typeface="Times New Roman" pitchFamily="18" charset="0"/>
              </a:rPr>
              <a:t>відвідав</a:t>
            </a:r>
            <a:r>
              <a:rPr lang="ru-RU" sz="8000" i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8000" i="1" dirty="0" err="1" smtClean="0">
                <a:latin typeface="Times New Roman" pitchFamily="18" charset="0"/>
                <a:cs typeface="Times New Roman" pitchFamily="18" charset="0"/>
              </a:rPr>
              <a:t>табір</a:t>
            </a:r>
            <a:r>
              <a:rPr lang="ru-RU" sz="8000" i="1" dirty="0" smtClean="0">
                <a:latin typeface="Times New Roman" pitchFamily="18" charset="0"/>
                <a:cs typeface="Times New Roman" pitchFamily="18" charset="0"/>
              </a:rPr>
              <a:t>, де </a:t>
            </a:r>
            <a:r>
              <a:rPr lang="ru-RU" sz="8000" i="1" dirty="0" err="1" smtClean="0">
                <a:latin typeface="Times New Roman" pitchFamily="18" charset="0"/>
                <a:cs typeface="Times New Roman" pitchFamily="18" charset="0"/>
              </a:rPr>
              <a:t>голодують</a:t>
            </a:r>
            <a:r>
              <a:rPr lang="ru-RU" sz="8000" i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8000" i="1" dirty="0" err="1" smtClean="0">
                <a:latin typeface="Times New Roman" pitchFamily="18" charset="0"/>
                <a:cs typeface="Times New Roman" pitchFamily="18" charset="0"/>
              </a:rPr>
              <a:t>студенти</a:t>
            </a:r>
            <a:r>
              <a:rPr lang="ru-RU" sz="8000" i="1" dirty="0" smtClean="0"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ru-RU" sz="8000" i="1" dirty="0" smtClean="0">
                <a:latin typeface="Times New Roman" pitchFamily="18" charset="0"/>
                <a:cs typeface="Times New Roman" pitchFamily="18" charset="0"/>
              </a:rPr>
              <a:t>У </a:t>
            </a:r>
            <a:r>
              <a:rPr lang="ru-RU" sz="8000" i="1" dirty="0" err="1" smtClean="0">
                <a:latin typeface="Times New Roman" pitchFamily="18" charset="0"/>
                <a:cs typeface="Times New Roman" pitchFamily="18" charset="0"/>
              </a:rPr>
              <a:t>цих</a:t>
            </a:r>
            <a:r>
              <a:rPr lang="ru-RU" sz="8000" i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8000" i="1" dirty="0" err="1" smtClean="0">
                <a:latin typeface="Times New Roman" pitchFamily="18" charset="0"/>
                <a:cs typeface="Times New Roman" pitchFamily="18" charset="0"/>
              </a:rPr>
              <a:t>змучених</a:t>
            </a:r>
            <a:r>
              <a:rPr lang="ru-RU" sz="8000" i="1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ru-RU" sz="8000" i="1" dirty="0" err="1" smtClean="0">
                <a:latin typeface="Times New Roman" pitchFamily="18" charset="0"/>
                <a:cs typeface="Times New Roman" pitchFamily="18" charset="0"/>
              </a:rPr>
              <a:t>виснажених</a:t>
            </a:r>
            <a:r>
              <a:rPr lang="ru-RU" sz="8000" i="1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ru-RU" sz="8000" i="1" dirty="0" err="1" smtClean="0">
                <a:latin typeface="Times New Roman" pitchFamily="18" charset="0"/>
                <a:cs typeface="Times New Roman" pitchFamily="18" charset="0"/>
              </a:rPr>
              <a:t>але</a:t>
            </a:r>
            <a:r>
              <a:rPr lang="ru-RU" sz="8000" i="1" dirty="0" smtClean="0">
                <a:latin typeface="Times New Roman" pitchFamily="18" charset="0"/>
                <a:cs typeface="Times New Roman" pitchFamily="18" charset="0"/>
              </a:rPr>
              <a:t> до краю </a:t>
            </a:r>
            <a:r>
              <a:rPr lang="ru-RU" sz="8000" i="1" dirty="0" err="1" smtClean="0">
                <a:latin typeface="Times New Roman" pitchFamily="18" charset="0"/>
                <a:cs typeface="Times New Roman" pitchFamily="18" charset="0"/>
              </a:rPr>
              <a:t>стійких</a:t>
            </a:r>
            <a:r>
              <a:rPr lang="ru-RU" sz="8000" i="1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ru-RU" sz="8000" i="1" dirty="0" err="1" smtClean="0">
                <a:latin typeface="Times New Roman" pitchFamily="18" charset="0"/>
                <a:cs typeface="Times New Roman" pitchFamily="18" charset="0"/>
              </a:rPr>
              <a:t>здатних</a:t>
            </a:r>
            <a:r>
              <a:rPr lang="ru-RU" sz="8000" i="1" dirty="0" smtClean="0">
                <a:latin typeface="Times New Roman" pitchFamily="18" charset="0"/>
                <a:cs typeface="Times New Roman" pitchFamily="18" charset="0"/>
              </a:rPr>
              <a:t> на </a:t>
            </a:r>
            <a:r>
              <a:rPr lang="ru-RU" sz="8000" i="1" dirty="0" err="1" smtClean="0">
                <a:latin typeface="Times New Roman" pitchFamily="18" charset="0"/>
                <a:cs typeface="Times New Roman" pitchFamily="18" charset="0"/>
              </a:rPr>
              <a:t>самопожертву</a:t>
            </a:r>
            <a:r>
              <a:rPr lang="ru-RU" sz="8000" i="1" dirty="0" smtClean="0">
                <a:latin typeface="Times New Roman" pitchFamily="18" charset="0"/>
                <a:cs typeface="Times New Roman" pitchFamily="18" charset="0"/>
              </a:rPr>
              <a:t> юнаках я </a:t>
            </a:r>
            <a:r>
              <a:rPr lang="ru-RU" sz="8000" i="1" dirty="0" err="1" smtClean="0">
                <a:latin typeface="Times New Roman" pitchFamily="18" charset="0"/>
                <a:cs typeface="Times New Roman" pitchFamily="18" charset="0"/>
              </a:rPr>
              <a:t>впізнав</a:t>
            </a:r>
            <a:r>
              <a:rPr lang="ru-RU" sz="8000" i="1" dirty="0" smtClean="0">
                <a:latin typeface="Times New Roman" pitchFamily="18" charset="0"/>
                <a:cs typeface="Times New Roman" pitchFamily="18" charset="0"/>
              </a:rPr>
              <a:t> нашу </a:t>
            </a:r>
            <a:r>
              <a:rPr lang="ru-RU" sz="8000" i="1" dirty="0" err="1" smtClean="0">
                <a:latin typeface="Times New Roman" pitchFamily="18" charset="0"/>
                <a:cs typeface="Times New Roman" pitchFamily="18" charset="0"/>
              </a:rPr>
              <a:t>молодість</a:t>
            </a:r>
            <a:r>
              <a:rPr lang="ru-RU" sz="8000" i="1" dirty="0" smtClean="0">
                <a:latin typeface="Times New Roman" pitchFamily="18" charset="0"/>
                <a:cs typeface="Times New Roman" pitchFamily="18" charset="0"/>
              </a:rPr>
              <a:t>. Я </a:t>
            </a:r>
            <a:r>
              <a:rPr lang="ru-RU" sz="8000" i="1" dirty="0" err="1" smtClean="0">
                <a:latin typeface="Times New Roman" pitchFamily="18" charset="0"/>
                <a:cs typeface="Times New Roman" pitchFamily="18" charset="0"/>
              </a:rPr>
              <a:t>почув</a:t>
            </a:r>
            <a:r>
              <a:rPr lang="ru-RU" sz="8000" i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8000" i="1" dirty="0" err="1" smtClean="0">
                <a:latin typeface="Times New Roman" pitchFamily="18" charset="0"/>
                <a:cs typeface="Times New Roman" pitchFamily="18" charset="0"/>
              </a:rPr>
              <a:t>від</a:t>
            </a:r>
            <a:r>
              <a:rPr lang="ru-RU" sz="8000" i="1" dirty="0" smtClean="0">
                <a:latin typeface="Times New Roman" pitchFamily="18" charset="0"/>
                <a:cs typeface="Times New Roman" pitchFamily="18" charset="0"/>
              </a:rPr>
              <a:t> них: «Ми </a:t>
            </a:r>
            <a:r>
              <a:rPr lang="ru-RU" sz="8000" i="1" dirty="0" err="1" smtClean="0">
                <a:latin typeface="Times New Roman" pitchFamily="18" charset="0"/>
                <a:cs typeface="Times New Roman" pitchFamily="18" charset="0"/>
              </a:rPr>
              <a:t>виховувалися</a:t>
            </a:r>
            <a:r>
              <a:rPr lang="ru-RU" sz="8000" i="1" dirty="0" smtClean="0">
                <a:latin typeface="Times New Roman" pitchFamily="18" charset="0"/>
                <a:cs typeface="Times New Roman" pitchFamily="18" charset="0"/>
              </a:rPr>
              <a:t> на ваших </a:t>
            </a:r>
            <a:r>
              <a:rPr lang="ru-RU" sz="8000" i="1" dirty="0" err="1" smtClean="0">
                <a:latin typeface="Times New Roman" pitchFamily="18" charset="0"/>
                <a:cs typeface="Times New Roman" pitchFamily="18" charset="0"/>
              </a:rPr>
              <a:t>творах</a:t>
            </a:r>
            <a:r>
              <a:rPr lang="ru-RU" sz="8000" i="1" dirty="0" smtClean="0">
                <a:latin typeface="Times New Roman" pitchFamily="18" charset="0"/>
                <a:cs typeface="Times New Roman" pitchFamily="18" charset="0"/>
              </a:rPr>
              <a:t>. Ми, </a:t>
            </a:r>
            <a:r>
              <a:rPr lang="ru-RU" sz="8000" i="1" dirty="0" err="1" smtClean="0">
                <a:latin typeface="Times New Roman" pitchFamily="18" charset="0"/>
                <a:cs typeface="Times New Roman" pitchFamily="18" charset="0"/>
              </a:rPr>
              <a:t>власне</a:t>
            </a:r>
            <a:r>
              <a:rPr lang="ru-RU" sz="8000" i="1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ru-RU" sz="8000" i="1" dirty="0" err="1" smtClean="0">
                <a:latin typeface="Times New Roman" pitchFamily="18" charset="0"/>
                <a:cs typeface="Times New Roman" pitchFamily="18" charset="0"/>
              </a:rPr>
              <a:t>є</a:t>
            </a:r>
            <a:r>
              <a:rPr lang="ru-RU" sz="8000" i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8000" i="1" dirty="0" err="1" smtClean="0">
                <a:latin typeface="Times New Roman" pitchFamily="18" charset="0"/>
                <a:cs typeface="Times New Roman" pitchFamily="18" charset="0"/>
              </a:rPr>
              <a:t>студбатом</a:t>
            </a:r>
            <a:r>
              <a:rPr lang="ru-RU" sz="8000" i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8000" i="1" dirty="0" err="1" smtClean="0">
                <a:latin typeface="Times New Roman" pitchFamily="18" charset="0"/>
                <a:cs typeface="Times New Roman" pitchFamily="18" charset="0"/>
              </a:rPr>
              <a:t>іншого</a:t>
            </a:r>
            <a:r>
              <a:rPr lang="ru-RU" sz="8000" i="1" dirty="0" smtClean="0">
                <a:latin typeface="Times New Roman" pitchFamily="18" charset="0"/>
                <a:cs typeface="Times New Roman" pitchFamily="18" charset="0"/>
              </a:rPr>
              <a:t>, нового часу. Нас привело </a:t>
            </a:r>
            <a:r>
              <a:rPr lang="ru-RU" sz="8000" i="1" dirty="0" err="1" smtClean="0">
                <a:latin typeface="Times New Roman" pitchFamily="18" charset="0"/>
                <a:cs typeface="Times New Roman" pitchFamily="18" charset="0"/>
              </a:rPr>
              <a:t>сюди</a:t>
            </a:r>
            <a:r>
              <a:rPr lang="ru-RU" sz="8000" i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8000" i="1" dirty="0" err="1" smtClean="0">
                <a:latin typeface="Times New Roman" pitchFamily="18" charset="0"/>
                <a:cs typeface="Times New Roman" pitchFamily="18" charset="0"/>
              </a:rPr>
              <a:t>вболівання</a:t>
            </a:r>
            <a:r>
              <a:rPr lang="ru-RU" sz="8000" i="1" dirty="0" smtClean="0">
                <a:latin typeface="Times New Roman" pitchFamily="18" charset="0"/>
                <a:cs typeface="Times New Roman" pitchFamily="18" charset="0"/>
              </a:rPr>
              <a:t> за долю </a:t>
            </a:r>
            <a:r>
              <a:rPr lang="ru-RU" sz="8000" i="1" dirty="0" err="1" smtClean="0">
                <a:latin typeface="Times New Roman" pitchFamily="18" charset="0"/>
                <a:cs typeface="Times New Roman" pitchFamily="18" charset="0"/>
              </a:rPr>
              <a:t>свого</a:t>
            </a:r>
            <a:r>
              <a:rPr lang="ru-RU" sz="8000" i="1" dirty="0" smtClean="0">
                <a:latin typeface="Times New Roman" pitchFamily="18" charset="0"/>
                <a:cs typeface="Times New Roman" pitchFamily="18" charset="0"/>
              </a:rPr>
              <a:t> народу – ось </a:t>
            </a:r>
            <a:r>
              <a:rPr lang="ru-RU" sz="8000" i="1" dirty="0" err="1" smtClean="0">
                <a:latin typeface="Times New Roman" pitchFamily="18" charset="0"/>
                <a:cs typeface="Times New Roman" pitchFamily="18" charset="0"/>
              </a:rPr>
              <a:t>наші</a:t>
            </a:r>
            <a:r>
              <a:rPr lang="ru-RU" sz="8000" i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8000" i="1" dirty="0" err="1" smtClean="0">
                <a:latin typeface="Times New Roman" pitchFamily="18" charset="0"/>
                <a:cs typeface="Times New Roman" pitchFamily="18" charset="0"/>
              </a:rPr>
              <a:t>вимоги</a:t>
            </a:r>
            <a:r>
              <a:rPr lang="ru-RU" sz="8000" i="1" dirty="0" smtClean="0">
                <a:latin typeface="Times New Roman" pitchFamily="18" charset="0"/>
                <a:cs typeface="Times New Roman" pitchFamily="18" charset="0"/>
              </a:rPr>
              <a:t>...» </a:t>
            </a:r>
            <a:r>
              <a:rPr lang="ru-RU" sz="8000" i="1" dirty="0" err="1" smtClean="0">
                <a:latin typeface="Times New Roman" pitchFamily="18" charset="0"/>
                <a:cs typeface="Times New Roman" pitchFamily="18" charset="0"/>
              </a:rPr>
              <a:t>Вимоги</a:t>
            </a:r>
            <a:r>
              <a:rPr lang="ru-RU" sz="8000" i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8000" i="1" dirty="0" err="1" smtClean="0">
                <a:latin typeface="Times New Roman" pitchFamily="18" charset="0"/>
                <a:cs typeface="Times New Roman" pitchFamily="18" charset="0"/>
              </a:rPr>
              <a:t>голодуючих</a:t>
            </a:r>
            <a:r>
              <a:rPr lang="ru-RU" sz="8000" i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8000" i="1" dirty="0" err="1" smtClean="0">
                <a:latin typeface="Times New Roman" pitchFamily="18" charset="0"/>
                <a:cs typeface="Times New Roman" pitchFamily="18" charset="0"/>
              </a:rPr>
              <a:t>студентів</a:t>
            </a:r>
            <a:r>
              <a:rPr lang="ru-RU" sz="8000" i="1" dirty="0" smtClean="0">
                <a:latin typeface="Times New Roman" pitchFamily="18" charset="0"/>
                <a:cs typeface="Times New Roman" pitchFamily="18" charset="0"/>
              </a:rPr>
              <a:t> я </a:t>
            </a:r>
            <a:r>
              <a:rPr lang="ru-RU" sz="8000" i="1" dirty="0" err="1" smtClean="0">
                <a:latin typeface="Times New Roman" pitchFamily="18" charset="0"/>
                <a:cs typeface="Times New Roman" pitchFamily="18" charset="0"/>
              </a:rPr>
              <a:t>вважаю</a:t>
            </a:r>
            <a:r>
              <a:rPr lang="ru-RU" sz="8000" i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8000" i="1" dirty="0" err="1" smtClean="0">
                <a:latin typeface="Times New Roman" pitchFamily="18" charset="0"/>
                <a:cs typeface="Times New Roman" pitchFamily="18" charset="0"/>
              </a:rPr>
              <a:t>цілком</a:t>
            </a:r>
            <a:r>
              <a:rPr lang="ru-RU" sz="8000" i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8000" i="1" dirty="0" err="1" smtClean="0">
                <a:latin typeface="Times New Roman" pitchFamily="18" charset="0"/>
                <a:cs typeface="Times New Roman" pitchFamily="18" charset="0"/>
              </a:rPr>
              <a:t>справедливими</a:t>
            </a:r>
            <a:r>
              <a:rPr lang="ru-RU" sz="8000" i="1" dirty="0" smtClean="0">
                <a:latin typeface="Times New Roman" pitchFamily="18" charset="0"/>
                <a:cs typeface="Times New Roman" pitchFamily="18" charset="0"/>
              </a:rPr>
              <a:t>».</a:t>
            </a:r>
          </a:p>
          <a:p>
            <a:pPr algn="just"/>
            <a:endParaRPr lang="ru-RU" i="1" dirty="0"/>
          </a:p>
        </p:txBody>
      </p:sp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285720" y="-357214"/>
            <a:ext cx="8715436" cy="1143000"/>
          </a:xfrm>
        </p:spPr>
        <p:txBody>
          <a:bodyPr/>
          <a:lstStyle/>
          <a:p>
            <a:r>
              <a:rPr lang="uk-UA" dirty="0" smtClean="0"/>
              <a:t>Цікаво, що…</a:t>
            </a:r>
            <a:endParaRPr lang="ru-RU" dirty="0"/>
          </a:p>
        </p:txBody>
      </p:sp>
      <p:pic>
        <p:nvPicPr>
          <p:cNvPr id="5" name="Рисунок 4" descr="1506931511-2348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480" y="3124992"/>
            <a:ext cx="5643602" cy="373300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375508" y="-214338"/>
            <a:ext cx="4197152" cy="1143000"/>
          </a:xfrm>
        </p:spPr>
        <p:txBody>
          <a:bodyPr>
            <a:normAutofit/>
          </a:bodyPr>
          <a:lstStyle/>
          <a:p>
            <a:r>
              <a:rPr lang="uk-UA" sz="6000" b="1" dirty="0" smtClean="0">
                <a:solidFill>
                  <a:schemeClr val="accent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Monotype Corsiva" pitchFamily="66" charset="0"/>
              </a:rPr>
              <a:t>Навчання</a:t>
            </a:r>
            <a:endParaRPr lang="uk-UA" sz="6000" b="1" dirty="0">
              <a:solidFill>
                <a:schemeClr val="accent1"/>
              </a:solidFill>
              <a:effectLst>
                <a:glow rad="228600">
                  <a:schemeClr val="accent2">
                    <a:satMod val="175000"/>
                    <a:alpha val="40000"/>
                  </a:schemeClr>
                </a:glow>
              </a:effectLst>
              <a:latin typeface="Monotype Corsiva" pitchFamily="66" charset="0"/>
            </a:endParaRP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286116" y="214290"/>
            <a:ext cx="3286148" cy="5445224"/>
          </a:xfrm>
        </p:spPr>
        <p:txBody>
          <a:bodyPr>
            <a:noAutofit/>
          </a:bodyPr>
          <a:lstStyle/>
          <a:p>
            <a:pPr marL="0" indent="173038" algn="just">
              <a:buSzPct val="104000"/>
              <a:buNone/>
            </a:pPr>
            <a:r>
              <a:rPr lang="ru-RU" sz="2400" b="1" dirty="0" err="1" smtClean="0">
                <a:latin typeface="Times New Roman" pitchFamily="18" charset="0"/>
                <a:cs typeface="Times New Roman" pitchFamily="18" charset="0"/>
              </a:rPr>
              <a:t>Олександр</a:t>
            </a:r>
            <a:r>
              <a:rPr lang="ru-RU" sz="24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400" b="1" dirty="0" err="1" smtClean="0">
                <a:latin typeface="Times New Roman" pitchFamily="18" charset="0"/>
                <a:cs typeface="Times New Roman" pitchFamily="18" charset="0"/>
              </a:rPr>
              <a:t>Біличенко</a:t>
            </a:r>
            <a:r>
              <a:rPr lang="ru-RU" sz="24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при </a:t>
            </a:r>
            <a:r>
              <a:rPr lang="ru-RU" sz="2400" dirty="0" err="1" smtClean="0">
                <a:latin typeface="Times New Roman" pitchFamily="18" charset="0"/>
                <a:cs typeface="Times New Roman" pitchFamily="18" charset="0"/>
              </a:rPr>
              <a:t>вступі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 до </a:t>
            </a:r>
            <a:r>
              <a:rPr lang="ru-RU" sz="2400" dirty="0" err="1" smtClean="0">
                <a:latin typeface="Times New Roman" pitchFamily="18" charset="0"/>
                <a:cs typeface="Times New Roman" pitchFamily="18" charset="0"/>
              </a:rPr>
              <a:t>школи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1927  </a:t>
            </a:r>
            <a:r>
              <a:rPr lang="ru-RU" sz="2400" dirty="0" err="1" smtClean="0">
                <a:latin typeface="Times New Roman" pitchFamily="18" charset="0"/>
                <a:cs typeface="Times New Roman" pitchFamily="18" charset="0"/>
              </a:rPr>
              <a:t>записаний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400" dirty="0" err="1" smtClean="0">
                <a:latin typeface="Times New Roman" pitchFamily="18" charset="0"/>
                <a:cs typeface="Times New Roman" pitchFamily="18" charset="0"/>
              </a:rPr>
              <a:t>Олесем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 Гончаром (</a:t>
            </a:r>
            <a:r>
              <a:rPr lang="ru-RU" sz="2400" dirty="0" err="1" smtClean="0">
                <a:latin typeface="Times New Roman" pitchFamily="18" charset="0"/>
                <a:cs typeface="Times New Roman" pitchFamily="18" charset="0"/>
              </a:rPr>
              <a:t>дівоче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400" dirty="0" err="1" smtClean="0">
                <a:latin typeface="Times New Roman" pitchFamily="18" charset="0"/>
                <a:cs typeface="Times New Roman" pitchFamily="18" charset="0"/>
              </a:rPr>
              <a:t>прізвище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400" dirty="0" err="1" smtClean="0">
                <a:latin typeface="Times New Roman" pitchFamily="18" charset="0"/>
                <a:cs typeface="Times New Roman" pitchFamily="18" charset="0"/>
              </a:rPr>
              <a:t>матері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Олесь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ru-RU" sz="2400" dirty="0" err="1" smtClean="0">
                <a:latin typeface="Times New Roman" pitchFamily="18" charset="0"/>
                <a:cs typeface="Times New Roman" pitchFamily="18" charset="0"/>
              </a:rPr>
              <a:t>бо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 в </a:t>
            </a:r>
            <a:r>
              <a:rPr lang="ru-RU" sz="2400" dirty="0" err="1" smtClean="0">
                <a:latin typeface="Times New Roman" pitchFamily="18" charset="0"/>
                <a:cs typeface="Times New Roman" pitchFamily="18" charset="0"/>
              </a:rPr>
              <a:t>класі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400" dirty="0" err="1" smtClean="0">
                <a:latin typeface="Times New Roman" pitchFamily="18" charset="0"/>
                <a:cs typeface="Times New Roman" pitchFamily="18" charset="0"/>
              </a:rPr>
              <a:t>вже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400" dirty="0" err="1" smtClean="0">
                <a:latin typeface="Times New Roman" pitchFamily="18" charset="0"/>
                <a:cs typeface="Times New Roman" pitchFamily="18" charset="0"/>
              </a:rPr>
              <a:t>був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400" dirty="0" err="1" smtClean="0">
                <a:latin typeface="Times New Roman" pitchFamily="18" charset="0"/>
                <a:cs typeface="Times New Roman" pitchFamily="18" charset="0"/>
              </a:rPr>
              <a:t>інший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400" dirty="0" err="1" smtClean="0">
                <a:latin typeface="Times New Roman" pitchFamily="18" charset="0"/>
                <a:cs typeface="Times New Roman" pitchFamily="18" charset="0"/>
              </a:rPr>
              <a:t>Сашко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). </a:t>
            </a:r>
            <a:r>
              <a:rPr lang="ru-RU" sz="2400" dirty="0" err="1" smtClean="0">
                <a:latin typeface="Times New Roman" pitchFamily="18" charset="0"/>
                <a:cs typeface="Times New Roman" pitchFamily="18" charset="0"/>
              </a:rPr>
              <a:t>Х</a:t>
            </a:r>
            <a:r>
              <a:rPr lang="ru-RU" sz="2400" dirty="0" err="1" smtClean="0">
                <a:latin typeface="Times New Roman" pitchFamily="18" charset="0"/>
                <a:cs typeface="Times New Roman" pitchFamily="18" charset="0"/>
              </a:rPr>
              <a:t>лопцю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400" dirty="0" err="1" smtClean="0">
                <a:latin typeface="Times New Roman" pitchFamily="18" charset="0"/>
                <a:cs typeface="Times New Roman" pitchFamily="18" charset="0"/>
              </a:rPr>
              <a:t>було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400" dirty="0" err="1" smtClean="0">
                <a:latin typeface="Times New Roman" pitchFamily="18" charset="0"/>
                <a:cs typeface="Times New Roman" pitchFamily="18" charset="0"/>
              </a:rPr>
              <a:t>виписано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 в </a:t>
            </a:r>
            <a:r>
              <a:rPr lang="ru-RU" sz="2400" dirty="0" err="1" smtClean="0">
                <a:latin typeface="Times New Roman" pitchFamily="18" charset="0"/>
                <a:cs typeface="Times New Roman" pitchFamily="18" charset="0"/>
              </a:rPr>
              <a:t>сільраді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400" dirty="0" err="1" smtClean="0">
                <a:latin typeface="Times New Roman" pitchFamily="18" charset="0"/>
                <a:cs typeface="Times New Roman" pitchFamily="18" charset="0"/>
              </a:rPr>
              <a:t>нове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400" dirty="0" err="1" smtClean="0">
                <a:latin typeface="Times New Roman" pitchFamily="18" charset="0"/>
                <a:cs typeface="Times New Roman" pitchFamily="18" charset="0"/>
              </a:rPr>
              <a:t>свідоцтво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 про </a:t>
            </a:r>
            <a:r>
              <a:rPr lang="ru-RU" sz="2400" dirty="0" err="1" smtClean="0">
                <a:latin typeface="Times New Roman" pitchFamily="18" charset="0"/>
                <a:cs typeface="Times New Roman" pitchFamily="18" charset="0"/>
              </a:rPr>
              <a:t>народження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ru-RU" sz="2400" dirty="0" err="1" smtClean="0">
                <a:latin typeface="Times New Roman" pitchFamily="18" charset="0"/>
                <a:cs typeface="Times New Roman" pitchFamily="18" charset="0"/>
              </a:rPr>
              <a:t>згідно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400" dirty="0" err="1" smtClean="0">
                <a:latin typeface="Times New Roman" pitchFamily="18" charset="0"/>
                <a:cs typeface="Times New Roman" pitchFamily="18" charset="0"/>
              </a:rPr>
              <a:t>з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400" dirty="0" err="1" smtClean="0">
                <a:latin typeface="Times New Roman" pitchFamily="18" charset="0"/>
                <a:cs typeface="Times New Roman" pitchFamily="18" charset="0"/>
              </a:rPr>
              <a:t>яким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400" dirty="0" err="1" smtClean="0">
                <a:latin typeface="Times New Roman" pitchFamily="18" charset="0"/>
                <a:cs typeface="Times New Roman" pitchFamily="18" charset="0"/>
              </a:rPr>
              <a:t>він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400" dirty="0" err="1" smtClean="0">
                <a:latin typeface="Times New Roman" pitchFamily="18" charset="0"/>
                <a:cs typeface="Times New Roman" pitchFamily="18" charset="0"/>
              </a:rPr>
              <a:t>начебто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400" dirty="0" err="1" smtClean="0">
                <a:latin typeface="Times New Roman" pitchFamily="18" charset="0"/>
                <a:cs typeface="Times New Roman" pitchFamily="18" charset="0"/>
              </a:rPr>
              <a:t>народився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 в </a:t>
            </a:r>
            <a:r>
              <a:rPr lang="ru-RU" sz="2400" dirty="0" err="1" smtClean="0">
                <a:latin typeface="Times New Roman" pitchFamily="18" charset="0"/>
                <a:cs typeface="Times New Roman" pitchFamily="18" charset="0"/>
              </a:rPr>
              <a:t>Сухій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0" indent="173038" algn="just">
              <a:buSzPct val="104000"/>
              <a:buBlip>
                <a:blip r:embed="rId2"/>
              </a:buBlip>
            </a:pPr>
            <a:r>
              <a:rPr lang="uk-UA" sz="2400" b="1" dirty="0" smtClean="0">
                <a:latin typeface="Times New Roman" pitchFamily="18" charset="0"/>
                <a:cs typeface="Times New Roman" pitchFamily="18" charset="0"/>
              </a:rPr>
              <a:t>1933</a:t>
            </a:r>
            <a:r>
              <a:rPr lang="uk-UA" sz="2400" dirty="0" smtClean="0">
                <a:latin typeface="Times New Roman" pitchFamily="18" charset="0"/>
                <a:cs typeface="Times New Roman" pitchFamily="18" charset="0"/>
              </a:rPr>
              <a:t> - закінчив </a:t>
            </a:r>
            <a:r>
              <a:rPr lang="uk-UA" sz="2400" dirty="0" err="1" smtClean="0">
                <a:latin typeface="Times New Roman" pitchFamily="18" charset="0"/>
                <a:cs typeface="Times New Roman" pitchFamily="18" charset="0"/>
              </a:rPr>
              <a:t>Бреусівську</a:t>
            </a:r>
            <a:r>
              <a:rPr lang="uk-UA" sz="2400" dirty="0" smtClean="0">
                <a:latin typeface="Times New Roman" pitchFamily="18" charset="0"/>
                <a:cs typeface="Times New Roman" pitchFamily="18" charset="0"/>
              </a:rPr>
              <a:t> семирічну школу в сусідньому селі.</a:t>
            </a:r>
          </a:p>
        </p:txBody>
      </p:sp>
      <p:sp>
        <p:nvSpPr>
          <p:cNvPr id="1026" name="AutoShape 2" descr="https://encrypted-tbn2.gstatic.com/images?q=tbn:ANd9GcQPuPeRnxWyjxOcaq0E7tRM3ICm6qCd7Bk4a3dsBVY-lldRf3C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/>
          </a:p>
        </p:txBody>
      </p:sp>
      <p:sp>
        <p:nvSpPr>
          <p:cNvPr id="1028" name="AutoShape 4" descr="https://encrypted-tbn2.gstatic.com/images?q=tbn:ANd9GcRHSkBfXXhMgC3MjlwstndhdlSbYG59AeFgEsqf0B7P2BedardU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/>
          </a:p>
        </p:txBody>
      </p:sp>
      <p:sp>
        <p:nvSpPr>
          <p:cNvPr id="1030" name="AutoShape 6" descr="https://encrypted-tbn3.gstatic.com/images?q=tbn:ANd9GcTMjD7tdjYYzgnPHOxzFPQf5ZM9pux9ytUuDZ1-iliVCPgShBou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/>
          </a:p>
        </p:txBody>
      </p:sp>
      <p:sp>
        <p:nvSpPr>
          <p:cNvPr id="1032" name="AutoShape 8" descr="https://encrypted-tbn3.gstatic.com/images?q=tbn:ANd9GcTMjD7tdjYYzgnPHOxzFPQf5ZM9pux9ytUuDZ1-iliVCPgShBou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/>
          </a:p>
        </p:txBody>
      </p:sp>
      <p:pic>
        <p:nvPicPr>
          <p:cNvPr id="10" name="Рисунок 9" descr="1522673761_Gonchar_Suxa-5.jpg"/>
          <p:cNvPicPr>
            <a:picLocks noChangeAspect="1"/>
          </p:cNvPicPr>
          <p:nvPr/>
        </p:nvPicPr>
        <p:blipFill>
          <a:blip r:embed="rId3"/>
          <a:srcRect l="19654" t="10583" r="11591" b="13984"/>
          <a:stretch>
            <a:fillRect/>
          </a:stretch>
        </p:blipFill>
        <p:spPr>
          <a:xfrm>
            <a:off x="0" y="0"/>
            <a:ext cx="3240440" cy="4740174"/>
          </a:xfrm>
          <a:prstGeom prst="rect">
            <a:avLst/>
          </a:prstGeom>
        </p:spPr>
      </p:pic>
      <p:sp>
        <p:nvSpPr>
          <p:cNvPr id="11" name="Заголовок 1"/>
          <p:cNvSpPr txBox="1">
            <a:spLocks/>
          </p:cNvSpPr>
          <p:nvPr/>
        </p:nvSpPr>
        <p:spPr>
          <a:xfrm>
            <a:off x="0" y="4857760"/>
            <a:ext cx="3135106" cy="5619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475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uk-UA" sz="6000" b="1" dirty="0" smtClean="0"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Times New Roman" pitchFamily="18" charset="0"/>
                <a:ea typeface="+mj-ea"/>
                <a:cs typeface="Times New Roman" pitchFamily="18" charset="0"/>
              </a:rPr>
              <a:t>Олесь у 14 років</a:t>
            </a:r>
            <a:endParaRPr kumimoji="0" lang="uk-UA" sz="6000" b="1" i="0" u="none" strike="noStrike" kern="1200" cap="none" spc="0" normalizeH="0" baseline="0" noProof="0" dirty="0">
              <a:ln>
                <a:noFill/>
              </a:ln>
              <a:effectLst>
                <a:glow rad="228600">
                  <a:schemeClr val="accent2">
                    <a:satMod val="175000"/>
                    <a:alpha val="40000"/>
                  </a:schemeClr>
                </a:glow>
              </a:effectLst>
              <a:uLnTx/>
              <a:uFillTx/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  <p:pic>
        <p:nvPicPr>
          <p:cNvPr id="12" name="Рисунок 11" descr="Снимок6.png"/>
          <p:cNvPicPr>
            <a:picLocks noChangeAspect="1"/>
          </p:cNvPicPr>
          <p:nvPr/>
        </p:nvPicPr>
        <p:blipFill>
          <a:blip r:embed="rId4"/>
          <a:srcRect l="4042" t="2643" r="6063" b="6607"/>
          <a:stretch>
            <a:fillRect/>
          </a:stretch>
        </p:blipFill>
        <p:spPr>
          <a:xfrm>
            <a:off x="6572264" y="2868274"/>
            <a:ext cx="2584151" cy="3989726"/>
          </a:xfrm>
          <a:prstGeom prst="rect">
            <a:avLst/>
          </a:prstGeom>
        </p:spPr>
      </p:pic>
    </p:spTree>
  </p:cSld>
  <p:clrMapOvr>
    <a:masterClrMapping/>
  </p:clrMapOvr>
  <p:transition>
    <p:newsflash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0" y="500042"/>
            <a:ext cx="9144000" cy="2286016"/>
          </a:xfrm>
        </p:spPr>
        <p:txBody>
          <a:bodyPr>
            <a:normAutofit fontScale="25000" lnSpcReduction="20000"/>
          </a:bodyPr>
          <a:lstStyle/>
          <a:p>
            <a:pPr algn="just">
              <a:buNone/>
            </a:pPr>
            <a:r>
              <a:rPr lang="ru-RU" b="1" dirty="0" smtClean="0"/>
              <a:t>	         </a:t>
            </a:r>
            <a:endParaRPr lang="ru-RU" sz="96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ru-RU" sz="8000" dirty="0" err="1" smtClean="0">
                <a:latin typeface="Times New Roman" pitchFamily="18" charset="0"/>
                <a:cs typeface="Times New Roman" pitchFamily="18" charset="0"/>
              </a:rPr>
              <a:t>В</a:t>
            </a:r>
            <a:r>
              <a:rPr lang="ru-RU" sz="8000" dirty="0" err="1" smtClean="0">
                <a:latin typeface="Times New Roman" pitchFamily="18" charset="0"/>
                <a:cs typeface="Times New Roman" pitchFamily="18" charset="0"/>
              </a:rPr>
              <a:t>ражений</a:t>
            </a:r>
            <a:r>
              <a:rPr lang="ru-RU" sz="80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ru-RU" sz="8000" dirty="0" err="1" smtClean="0">
                <a:latin typeface="Times New Roman" pitchFamily="18" charset="0"/>
                <a:cs typeface="Times New Roman" pitchFamily="18" charset="0"/>
              </a:rPr>
              <a:t>цинічним</a:t>
            </a:r>
            <a:r>
              <a:rPr lang="ru-RU" sz="8000" dirty="0" smtClean="0">
                <a:latin typeface="Times New Roman" pitchFamily="18" charset="0"/>
                <a:cs typeface="Times New Roman" pitchFamily="18" charset="0"/>
              </a:rPr>
              <a:t> глумом </a:t>
            </a:r>
            <a:r>
              <a:rPr lang="ru-RU" sz="8000" dirty="0" err="1" smtClean="0">
                <a:latin typeface="Times New Roman" pitchFamily="18" charset="0"/>
                <a:cs typeface="Times New Roman" pitchFamily="18" charset="0"/>
              </a:rPr>
              <a:t>і</a:t>
            </a:r>
            <a:r>
              <a:rPr lang="ru-RU" sz="8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8000" dirty="0" err="1" smtClean="0">
                <a:latin typeface="Times New Roman" pitchFamily="18" charset="0"/>
                <a:cs typeface="Times New Roman" pitchFamily="18" charset="0"/>
              </a:rPr>
              <a:t>насмішками</a:t>
            </a:r>
            <a:r>
              <a:rPr lang="ru-RU" sz="8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8000" dirty="0" err="1" smtClean="0">
                <a:latin typeface="Times New Roman" pitchFamily="18" charset="0"/>
                <a:cs typeface="Times New Roman" pitchFamily="18" charset="0"/>
              </a:rPr>
              <a:t>народних</a:t>
            </a:r>
            <a:r>
              <a:rPr lang="ru-RU" sz="8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8000" dirty="0" err="1" smtClean="0">
                <a:latin typeface="Times New Roman" pitchFamily="18" charset="0"/>
                <a:cs typeface="Times New Roman" pitchFamily="18" charset="0"/>
              </a:rPr>
              <a:t>депутатів</a:t>
            </a:r>
            <a:r>
              <a:rPr lang="ru-RU" sz="8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8000" dirty="0" err="1" smtClean="0">
                <a:latin typeface="Times New Roman" pitchFamily="18" charset="0"/>
                <a:cs typeface="Times New Roman" pitchFamily="18" charset="0"/>
              </a:rPr>
              <a:t>щодо</a:t>
            </a:r>
            <a:r>
              <a:rPr lang="ru-RU" sz="8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8000" dirty="0" err="1" smtClean="0">
                <a:latin typeface="Times New Roman" pitchFamily="18" charset="0"/>
                <a:cs typeface="Times New Roman" pitchFamily="18" charset="0"/>
              </a:rPr>
              <a:t>голодуючих</a:t>
            </a:r>
            <a:r>
              <a:rPr lang="ru-RU" sz="8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8000" dirty="0" err="1" smtClean="0">
                <a:latin typeface="Times New Roman" pitchFamily="18" charset="0"/>
                <a:cs typeface="Times New Roman" pitchFamily="18" charset="0"/>
              </a:rPr>
              <a:t>студентів</a:t>
            </a:r>
            <a:r>
              <a:rPr lang="ru-RU" sz="8000" dirty="0" smtClean="0"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ru-RU" sz="8000" dirty="0" err="1" smtClean="0">
                <a:latin typeface="Times New Roman" pitchFamily="18" charset="0"/>
                <a:cs typeface="Times New Roman" pitchFamily="18" charset="0"/>
              </a:rPr>
              <a:t>Щоб</a:t>
            </a:r>
            <a:r>
              <a:rPr lang="ru-RU" sz="8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8000" dirty="0" err="1" smtClean="0">
                <a:latin typeface="Times New Roman" pitchFamily="18" charset="0"/>
                <a:cs typeface="Times New Roman" pitchFamily="18" charset="0"/>
              </a:rPr>
              <a:t>висловити</a:t>
            </a:r>
            <a:r>
              <a:rPr lang="ru-RU" sz="8000" dirty="0" smtClean="0">
                <a:latin typeface="Times New Roman" pitchFamily="18" charset="0"/>
                <a:cs typeface="Times New Roman" pitchFamily="18" charset="0"/>
              </a:rPr>
              <a:t> свою </a:t>
            </a:r>
            <a:r>
              <a:rPr lang="ru-RU" sz="8000" dirty="0" err="1" smtClean="0">
                <a:latin typeface="Times New Roman" pitchFamily="18" charset="0"/>
                <a:cs typeface="Times New Roman" pitchFamily="18" charset="0"/>
              </a:rPr>
              <a:t>солідарність</a:t>
            </a:r>
            <a:r>
              <a:rPr lang="ru-RU" sz="8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8000" dirty="0" err="1" smtClean="0">
                <a:latin typeface="Times New Roman" pitchFamily="18" charset="0"/>
                <a:cs typeface="Times New Roman" pitchFamily="18" charset="0"/>
              </a:rPr>
              <a:t>із</a:t>
            </a:r>
            <a:r>
              <a:rPr lang="ru-RU" sz="8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8000" dirty="0" err="1" smtClean="0">
                <a:latin typeface="Times New Roman" pitchFamily="18" charset="0"/>
                <a:cs typeface="Times New Roman" pitchFamily="18" charset="0"/>
              </a:rPr>
              <a:t>протестувальниками</a:t>
            </a:r>
            <a:r>
              <a:rPr lang="ru-RU" sz="8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8000" dirty="0" smtClean="0">
                <a:latin typeface="Times New Roman" pitchFamily="18" charset="0"/>
                <a:cs typeface="Times New Roman" pitchFamily="18" charset="0"/>
              </a:rPr>
              <a:t>написав </a:t>
            </a:r>
            <a:r>
              <a:rPr lang="ru-RU" sz="8000" dirty="0" err="1" smtClean="0">
                <a:latin typeface="Times New Roman" pitchFamily="18" charset="0"/>
                <a:cs typeface="Times New Roman" pitchFamily="18" charset="0"/>
              </a:rPr>
              <a:t>заяву</a:t>
            </a:r>
            <a:r>
              <a:rPr lang="ru-RU" sz="8000" dirty="0" smtClean="0">
                <a:latin typeface="Times New Roman" pitchFamily="18" charset="0"/>
                <a:cs typeface="Times New Roman" pitchFamily="18" charset="0"/>
              </a:rPr>
              <a:t> про </a:t>
            </a:r>
            <a:r>
              <a:rPr lang="ru-RU" sz="8000" b="1" dirty="0" err="1" smtClean="0">
                <a:latin typeface="Times New Roman" pitchFamily="18" charset="0"/>
                <a:cs typeface="Times New Roman" pitchFamily="18" charset="0"/>
              </a:rPr>
              <a:t>вихід</a:t>
            </a:r>
            <a:r>
              <a:rPr lang="ru-RU" sz="80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8000" b="1" dirty="0" err="1" smtClean="0">
                <a:latin typeface="Times New Roman" pitchFamily="18" charset="0"/>
                <a:cs typeface="Times New Roman" pitchFamily="18" charset="0"/>
              </a:rPr>
              <a:t>із</a:t>
            </a:r>
            <a:r>
              <a:rPr lang="ru-RU" sz="80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8000" b="1" dirty="0" err="1" smtClean="0">
                <a:latin typeface="Times New Roman" pitchFamily="18" charset="0"/>
                <a:cs typeface="Times New Roman" pitchFamily="18" charset="0"/>
              </a:rPr>
              <a:t>комуністичної</a:t>
            </a:r>
            <a:r>
              <a:rPr lang="ru-RU" sz="80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8000" b="1" dirty="0" err="1" smtClean="0">
                <a:latin typeface="Times New Roman" pitchFamily="18" charset="0"/>
                <a:cs typeface="Times New Roman" pitchFamily="18" charset="0"/>
              </a:rPr>
              <a:t>партії</a:t>
            </a:r>
            <a:r>
              <a:rPr lang="ru-RU" sz="8000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ru-RU" sz="8000" dirty="0" err="1" smtClean="0">
                <a:latin typeface="Times New Roman" pitchFamily="18" charset="0"/>
                <a:cs typeface="Times New Roman" pitchFamily="18" charset="0"/>
              </a:rPr>
              <a:t>куди</a:t>
            </a:r>
            <a:r>
              <a:rPr lang="ru-RU" sz="8000" dirty="0" smtClean="0">
                <a:latin typeface="Times New Roman" pitchFamily="18" charset="0"/>
                <a:cs typeface="Times New Roman" pitchFamily="18" charset="0"/>
              </a:rPr>
              <a:t> вступав на </a:t>
            </a:r>
            <a:r>
              <a:rPr lang="ru-RU" sz="8000" dirty="0" err="1" smtClean="0">
                <a:latin typeface="Times New Roman" pitchFamily="18" charset="0"/>
                <a:cs typeface="Times New Roman" pitchFamily="18" charset="0"/>
              </a:rPr>
              <a:t>фронті</a:t>
            </a:r>
            <a:r>
              <a:rPr lang="ru-RU" sz="8000" dirty="0" smtClean="0">
                <a:latin typeface="Times New Roman" pitchFamily="18" charset="0"/>
                <a:cs typeface="Times New Roman" pitchFamily="18" charset="0"/>
              </a:rPr>
              <a:t>, а тому </a:t>
            </a:r>
            <a:r>
              <a:rPr lang="ru-RU" sz="8000" dirty="0" err="1" smtClean="0">
                <a:latin typeface="Times New Roman" pitchFamily="18" charset="0"/>
                <a:cs typeface="Times New Roman" pitchFamily="18" charset="0"/>
              </a:rPr>
              <a:t>дуже</a:t>
            </a:r>
            <a:r>
              <a:rPr lang="ru-RU" sz="8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8000" dirty="0" err="1" smtClean="0">
                <a:latin typeface="Times New Roman" pitchFamily="18" charset="0"/>
                <a:cs typeface="Times New Roman" pitchFamily="18" charset="0"/>
              </a:rPr>
              <a:t>цим</a:t>
            </a:r>
            <a:r>
              <a:rPr lang="ru-RU" sz="8000" dirty="0" smtClean="0">
                <a:latin typeface="Times New Roman" pitchFamily="18" charset="0"/>
                <a:cs typeface="Times New Roman" pitchFamily="18" charset="0"/>
              </a:rPr>
              <a:t> дорожив. А того дня сказав: </a:t>
            </a:r>
            <a:r>
              <a:rPr lang="ru-RU" sz="8000" i="1" dirty="0" smtClean="0">
                <a:latin typeface="Times New Roman" pitchFamily="18" charset="0"/>
                <a:cs typeface="Times New Roman" pitchFamily="18" charset="0"/>
              </a:rPr>
              <a:t>«</a:t>
            </a:r>
            <a:r>
              <a:rPr lang="ru-RU" sz="8000" i="1" dirty="0" err="1" smtClean="0">
                <a:latin typeface="Times New Roman" pitchFamily="18" charset="0"/>
                <a:cs typeface="Times New Roman" pitchFamily="18" charset="0"/>
              </a:rPr>
              <a:t>Тоді</a:t>
            </a:r>
            <a:r>
              <a:rPr lang="ru-RU" sz="8000" i="1" dirty="0" smtClean="0">
                <a:latin typeface="Times New Roman" pitchFamily="18" charset="0"/>
                <a:cs typeface="Times New Roman" pitchFamily="18" charset="0"/>
              </a:rPr>
              <a:t> я </a:t>
            </a:r>
            <a:r>
              <a:rPr lang="ru-RU" sz="8000" i="1" dirty="0" err="1" smtClean="0">
                <a:latin typeface="Times New Roman" pitchFamily="18" charset="0"/>
                <a:cs typeface="Times New Roman" pitchFamily="18" charset="0"/>
              </a:rPr>
              <a:t>хотів</a:t>
            </a:r>
            <a:r>
              <a:rPr lang="ru-RU" sz="8000" i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8000" i="1" dirty="0" err="1" smtClean="0">
                <a:latin typeface="Times New Roman" pitchFamily="18" charset="0"/>
                <a:cs typeface="Times New Roman" pitchFamily="18" charset="0"/>
              </a:rPr>
              <a:t>умерти</a:t>
            </a:r>
            <a:r>
              <a:rPr lang="ru-RU" sz="8000" i="1" dirty="0" smtClean="0">
                <a:latin typeface="Times New Roman" pitchFamily="18" charset="0"/>
                <a:cs typeface="Times New Roman" pitchFamily="18" charset="0"/>
              </a:rPr>
              <a:t> за </a:t>
            </a:r>
            <a:r>
              <a:rPr lang="ru-RU" sz="8000" i="1" dirty="0" err="1" smtClean="0">
                <a:latin typeface="Times New Roman" pitchFamily="18" charset="0"/>
                <a:cs typeface="Times New Roman" pitchFamily="18" charset="0"/>
              </a:rPr>
              <a:t>партію</a:t>
            </a:r>
            <a:r>
              <a:rPr lang="ru-RU" sz="8000" i="1" dirty="0" smtClean="0">
                <a:latin typeface="Times New Roman" pitchFamily="18" charset="0"/>
                <a:cs typeface="Times New Roman" pitchFamily="18" charset="0"/>
              </a:rPr>
              <a:t>, а </a:t>
            </a:r>
            <a:r>
              <a:rPr lang="ru-RU" sz="8000" i="1" dirty="0" err="1" smtClean="0">
                <a:latin typeface="Times New Roman" pitchFamily="18" charset="0"/>
                <a:cs typeface="Times New Roman" pitchFamily="18" charset="0"/>
              </a:rPr>
              <a:t>тепер</a:t>
            </a:r>
            <a:r>
              <a:rPr lang="ru-RU" sz="8000" i="1" dirty="0" smtClean="0">
                <a:latin typeface="Times New Roman" pitchFamily="18" charset="0"/>
                <a:cs typeface="Times New Roman" pitchFamily="18" charset="0"/>
              </a:rPr>
              <a:t> не хочу!» </a:t>
            </a:r>
            <a:r>
              <a:rPr lang="ru-RU" sz="8000" dirty="0" err="1" smtClean="0">
                <a:latin typeface="Times New Roman" pitchFamily="18" charset="0"/>
                <a:cs typeface="Times New Roman" pitchFamily="18" charset="0"/>
              </a:rPr>
              <a:t>Це</a:t>
            </a:r>
            <a:r>
              <a:rPr lang="ru-RU" sz="8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8000" dirty="0" err="1" smtClean="0">
                <a:latin typeface="Times New Roman" pitchFamily="18" charset="0"/>
                <a:cs typeface="Times New Roman" pitchFamily="18" charset="0"/>
              </a:rPr>
              <a:t>був</a:t>
            </a:r>
            <a:r>
              <a:rPr lang="ru-RU" sz="8000" dirty="0" smtClean="0">
                <a:latin typeface="Times New Roman" pitchFamily="18" charset="0"/>
                <a:cs typeface="Times New Roman" pitchFamily="18" charset="0"/>
              </a:rPr>
              <a:t> шок для </a:t>
            </a:r>
            <a:r>
              <a:rPr lang="ru-RU" sz="8000" dirty="0" err="1" smtClean="0">
                <a:latin typeface="Times New Roman" pitchFamily="18" charset="0"/>
                <a:cs typeface="Times New Roman" pitchFamily="18" charset="0"/>
              </a:rPr>
              <a:t>нього</a:t>
            </a:r>
            <a:r>
              <a:rPr lang="ru-RU" sz="8000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ru-RU" sz="8000" dirty="0" err="1" smtClean="0">
                <a:latin typeface="Times New Roman" pitchFamily="18" charset="0"/>
                <a:cs typeface="Times New Roman" pitchFamily="18" charset="0"/>
              </a:rPr>
              <a:t>але</a:t>
            </a:r>
            <a:r>
              <a:rPr lang="ru-RU" sz="8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8000" dirty="0" err="1" smtClean="0">
                <a:latin typeface="Times New Roman" pitchFamily="18" charset="0"/>
                <a:cs typeface="Times New Roman" pitchFamily="18" charset="0"/>
              </a:rPr>
              <a:t>й</a:t>
            </a:r>
            <a:r>
              <a:rPr lang="ru-RU" sz="8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8000" dirty="0" err="1" smtClean="0">
                <a:latin typeface="Times New Roman" pitchFamily="18" charset="0"/>
                <a:cs typeface="Times New Roman" pitchFamily="18" charset="0"/>
              </a:rPr>
              <a:t>для</a:t>
            </a:r>
            <a:r>
              <a:rPr lang="ru-RU" sz="8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8000" dirty="0" err="1" smtClean="0">
                <a:latin typeface="Times New Roman" pitchFamily="18" charset="0"/>
                <a:cs typeface="Times New Roman" pitchFamily="18" charset="0"/>
              </a:rPr>
              <a:t>суспільства</a:t>
            </a:r>
            <a:r>
              <a:rPr lang="ru-RU" sz="8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8000" dirty="0" err="1" smtClean="0">
                <a:latin typeface="Times New Roman" pitchFamily="18" charset="0"/>
                <a:cs typeface="Times New Roman" pitchFamily="18" charset="0"/>
              </a:rPr>
              <a:t>також</a:t>
            </a:r>
            <a:r>
              <a:rPr lang="ru-RU" sz="8000" dirty="0" smtClean="0">
                <a:latin typeface="Times New Roman" pitchFamily="18" charset="0"/>
                <a:cs typeface="Times New Roman" pitchFamily="18" charset="0"/>
              </a:rPr>
              <a:t>. Цей </a:t>
            </a:r>
            <a:r>
              <a:rPr lang="ru-RU" sz="8000" dirty="0" err="1" smtClean="0">
                <a:latin typeface="Times New Roman" pitchFamily="18" charset="0"/>
                <a:cs typeface="Times New Roman" pitchFamily="18" charset="0"/>
              </a:rPr>
              <a:t>крок</a:t>
            </a:r>
            <a:r>
              <a:rPr lang="ru-RU" sz="8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8000" dirty="0" err="1" smtClean="0">
                <a:latin typeface="Times New Roman" pitchFamily="18" charset="0"/>
                <a:cs typeface="Times New Roman" pitchFamily="18" charset="0"/>
              </a:rPr>
              <a:t>письменника</a:t>
            </a:r>
            <a:r>
              <a:rPr lang="ru-RU" sz="8000" dirty="0" smtClean="0">
                <a:latin typeface="Times New Roman" pitchFamily="18" charset="0"/>
                <a:cs typeface="Times New Roman" pitchFamily="18" charset="0"/>
              </a:rPr>
              <a:t> став прикладом для </a:t>
            </a:r>
            <a:r>
              <a:rPr lang="ru-RU" sz="8000" dirty="0" err="1" smtClean="0">
                <a:latin typeface="Times New Roman" pitchFamily="18" charset="0"/>
                <a:cs typeface="Times New Roman" pitchFamily="18" charset="0"/>
              </a:rPr>
              <a:t>багатьох</a:t>
            </a:r>
            <a:r>
              <a:rPr lang="ru-RU" sz="8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8000" dirty="0" err="1" smtClean="0">
                <a:latin typeface="Times New Roman" pitchFamily="18" charset="0"/>
                <a:cs typeface="Times New Roman" pitchFamily="18" charset="0"/>
              </a:rPr>
              <a:t>українців</a:t>
            </a:r>
            <a:r>
              <a:rPr lang="ru-RU" sz="8000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ru-RU" sz="8000" dirty="0" err="1" smtClean="0">
                <a:latin typeface="Times New Roman" pitchFamily="18" charset="0"/>
                <a:cs typeface="Times New Roman" pitchFamily="18" charset="0"/>
              </a:rPr>
              <a:t>які</a:t>
            </a:r>
            <a:r>
              <a:rPr lang="ru-RU" sz="8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8000" dirty="0" err="1" smtClean="0">
                <a:latin typeface="Times New Roman" pitchFamily="18" charset="0"/>
                <a:cs typeface="Times New Roman" pitchFamily="18" charset="0"/>
              </a:rPr>
              <a:t>слідом</a:t>
            </a:r>
            <a:r>
              <a:rPr lang="ru-RU" sz="8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8000" dirty="0" err="1" smtClean="0">
                <a:latin typeface="Times New Roman" pitchFamily="18" charset="0"/>
                <a:cs typeface="Times New Roman" pitchFamily="18" charset="0"/>
              </a:rPr>
              <a:t>теж</a:t>
            </a:r>
            <a:r>
              <a:rPr lang="ru-RU" sz="8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8000" dirty="0" err="1" smtClean="0">
                <a:latin typeface="Times New Roman" pitchFamily="18" charset="0"/>
                <a:cs typeface="Times New Roman" pitchFamily="18" charset="0"/>
              </a:rPr>
              <a:t>виходили</a:t>
            </a:r>
            <a:r>
              <a:rPr lang="ru-RU" sz="8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8000" dirty="0" err="1" smtClean="0">
                <a:latin typeface="Times New Roman" pitchFamily="18" charset="0"/>
                <a:cs typeface="Times New Roman" pitchFamily="18" charset="0"/>
              </a:rPr>
              <a:t>із</a:t>
            </a:r>
            <a:r>
              <a:rPr lang="ru-RU" sz="8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8000" dirty="0" err="1" smtClean="0">
                <a:latin typeface="Times New Roman" pitchFamily="18" charset="0"/>
                <a:cs typeface="Times New Roman" pitchFamily="18" charset="0"/>
              </a:rPr>
              <a:t>компартії</a:t>
            </a:r>
            <a:r>
              <a:rPr lang="ru-RU" sz="8000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ru-RU" sz="8000" dirty="0" err="1" smtClean="0">
                <a:latin typeface="Times New Roman" pitchFamily="18" charset="0"/>
                <a:cs typeface="Times New Roman" pitchFamily="18" charset="0"/>
              </a:rPr>
              <a:t>чимало</a:t>
            </a:r>
            <a:r>
              <a:rPr lang="ru-RU" sz="8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8000" dirty="0" err="1" smtClean="0">
                <a:latin typeface="Times New Roman" pitchFamily="18" charset="0"/>
                <a:cs typeface="Times New Roman" pitchFamily="18" charset="0"/>
              </a:rPr>
              <a:t>з</a:t>
            </a:r>
            <a:r>
              <a:rPr lang="ru-RU" sz="8000" dirty="0" smtClean="0">
                <a:latin typeface="Times New Roman" pitchFamily="18" charset="0"/>
                <a:cs typeface="Times New Roman" pitchFamily="18" charset="0"/>
              </a:rPr>
              <a:t> них </a:t>
            </a:r>
            <a:r>
              <a:rPr lang="ru-RU" sz="8000" dirty="0" err="1" smtClean="0">
                <a:latin typeface="Times New Roman" pitchFamily="18" charset="0"/>
                <a:cs typeface="Times New Roman" pitchFamily="18" charset="0"/>
              </a:rPr>
              <a:t>робили</a:t>
            </a:r>
            <a:r>
              <a:rPr lang="ru-RU" sz="8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8000" dirty="0" err="1" smtClean="0">
                <a:latin typeface="Times New Roman" pitchFamily="18" charset="0"/>
                <a:cs typeface="Times New Roman" pitchFamily="18" charset="0"/>
              </a:rPr>
              <a:t>це</a:t>
            </a:r>
            <a:r>
              <a:rPr lang="ru-RU" sz="8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8000" dirty="0" err="1" smtClean="0">
                <a:latin typeface="Times New Roman" pitchFamily="18" charset="0"/>
                <a:cs typeface="Times New Roman" pitchFamily="18" charset="0"/>
              </a:rPr>
              <a:t>також</a:t>
            </a:r>
            <a:r>
              <a:rPr lang="ru-RU" sz="8000" dirty="0" smtClean="0">
                <a:latin typeface="Times New Roman" pitchFamily="18" charset="0"/>
                <a:cs typeface="Times New Roman" pitchFamily="18" charset="0"/>
              </a:rPr>
              <a:t> прилюдно.</a:t>
            </a:r>
          </a:p>
          <a:p>
            <a:pPr algn="just"/>
            <a:r>
              <a:rPr lang="ru-RU" sz="8000" dirty="0" smtClean="0">
                <a:latin typeface="Times New Roman" pitchFamily="18" charset="0"/>
                <a:cs typeface="Times New Roman" pitchFamily="18" charset="0"/>
              </a:rPr>
              <a:t> 1991 - </a:t>
            </a:r>
            <a:r>
              <a:rPr lang="ru-RU" sz="8000" dirty="0" err="1" smtClean="0">
                <a:latin typeface="Times New Roman" pitchFamily="18" charset="0"/>
                <a:cs typeface="Times New Roman" pitchFamily="18" charset="0"/>
              </a:rPr>
              <a:t>письменників</a:t>
            </a:r>
            <a:r>
              <a:rPr lang="ru-RU" sz="8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8000" dirty="0" err="1" smtClean="0">
                <a:latin typeface="Times New Roman" pitchFamily="18" charset="0"/>
                <a:cs typeface="Times New Roman" pitchFamily="18" charset="0"/>
              </a:rPr>
              <a:t>опитували</a:t>
            </a:r>
            <a:r>
              <a:rPr lang="ru-RU" sz="8000" dirty="0" smtClean="0">
                <a:latin typeface="Times New Roman" pitchFamily="18" charset="0"/>
                <a:cs typeface="Times New Roman" pitchFamily="18" charset="0"/>
              </a:rPr>
              <a:t>: «</a:t>
            </a:r>
            <a:r>
              <a:rPr lang="ru-RU" sz="8000" dirty="0" err="1" smtClean="0">
                <a:latin typeface="Times New Roman" pitchFamily="18" charset="0"/>
                <a:cs typeface="Times New Roman" pitchFamily="18" charset="0"/>
              </a:rPr>
              <a:t>Який</a:t>
            </a:r>
            <a:r>
              <a:rPr lang="ru-RU" sz="8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8000" dirty="0" err="1" smtClean="0">
                <a:latin typeface="Times New Roman" pitchFamily="18" charset="0"/>
                <a:cs typeface="Times New Roman" pitchFamily="18" charset="0"/>
              </a:rPr>
              <a:t>літературний</a:t>
            </a:r>
            <a:r>
              <a:rPr lang="ru-RU" sz="8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8000" dirty="0" err="1" smtClean="0">
                <a:latin typeface="Times New Roman" pitchFamily="18" charset="0"/>
                <a:cs typeface="Times New Roman" pitchFamily="18" charset="0"/>
              </a:rPr>
              <a:t>твір</a:t>
            </a:r>
            <a:r>
              <a:rPr lang="ru-RU" sz="8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8000" dirty="0" err="1" smtClean="0">
                <a:latin typeface="Times New Roman" pitchFamily="18" charset="0"/>
                <a:cs typeface="Times New Roman" pitchFamily="18" charset="0"/>
              </a:rPr>
              <a:t>був</a:t>
            </a:r>
            <a:r>
              <a:rPr lang="ru-RU" sz="8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8000" dirty="0" err="1" smtClean="0">
                <a:latin typeface="Times New Roman" pitchFamily="18" charset="0"/>
                <a:cs typeface="Times New Roman" pitchFamily="18" charset="0"/>
              </a:rPr>
              <a:t>найвидатнішим</a:t>
            </a:r>
            <a:r>
              <a:rPr lang="ru-RU" sz="8000" dirty="0" smtClean="0">
                <a:latin typeface="Times New Roman" pitchFamily="18" charset="0"/>
                <a:cs typeface="Times New Roman" pitchFamily="18" charset="0"/>
              </a:rPr>
              <a:t> у </a:t>
            </a:r>
            <a:r>
              <a:rPr lang="ru-RU" sz="8000" dirty="0" err="1" smtClean="0">
                <a:latin typeface="Times New Roman" pitchFamily="18" charset="0"/>
                <a:cs typeface="Times New Roman" pitchFamily="18" charset="0"/>
              </a:rPr>
              <a:t>минулому</a:t>
            </a:r>
            <a:r>
              <a:rPr lang="ru-RU" sz="8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8000" dirty="0" err="1" smtClean="0">
                <a:latin typeface="Times New Roman" pitchFamily="18" charset="0"/>
                <a:cs typeface="Times New Roman" pitchFamily="18" charset="0"/>
              </a:rPr>
              <a:t>році</a:t>
            </a:r>
            <a:r>
              <a:rPr lang="ru-RU" sz="8000" dirty="0" smtClean="0">
                <a:latin typeface="Times New Roman" pitchFamily="18" charset="0"/>
                <a:cs typeface="Times New Roman" pitchFamily="18" charset="0"/>
              </a:rPr>
              <a:t>?». Один </a:t>
            </a:r>
            <a:r>
              <a:rPr lang="ru-RU" sz="8000" dirty="0" err="1" smtClean="0">
                <a:latin typeface="Times New Roman" pitchFamily="18" charset="0"/>
                <a:cs typeface="Times New Roman" pitchFamily="18" charset="0"/>
              </a:rPr>
              <a:t>із</a:t>
            </a:r>
            <a:r>
              <a:rPr lang="ru-RU" sz="8000" dirty="0" smtClean="0">
                <a:latin typeface="Times New Roman" pitchFamily="18" charset="0"/>
                <a:cs typeface="Times New Roman" pitchFamily="18" charset="0"/>
              </a:rPr>
              <a:t> них </a:t>
            </a:r>
            <a:r>
              <a:rPr lang="ru-RU" sz="8000" dirty="0" err="1" smtClean="0">
                <a:latin typeface="Times New Roman" pitchFamily="18" charset="0"/>
                <a:cs typeface="Times New Roman" pitchFamily="18" charset="0"/>
              </a:rPr>
              <a:t>відповів</a:t>
            </a:r>
            <a:r>
              <a:rPr lang="ru-RU" sz="8000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ru-RU" sz="8000" dirty="0" err="1" smtClean="0">
                <a:latin typeface="Times New Roman" pitchFamily="18" charset="0"/>
                <a:cs typeface="Times New Roman" pitchFamily="18" charset="0"/>
              </a:rPr>
              <a:t>що</a:t>
            </a:r>
            <a:r>
              <a:rPr lang="ru-RU" sz="8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8000" dirty="0" err="1" smtClean="0">
                <a:latin typeface="Times New Roman" pitchFamily="18" charset="0"/>
                <a:cs typeface="Times New Roman" pitchFamily="18" charset="0"/>
              </a:rPr>
              <a:t>найсильнішим</a:t>
            </a:r>
            <a:r>
              <a:rPr lang="ru-RU" sz="8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8000" dirty="0" err="1" smtClean="0">
                <a:latin typeface="Times New Roman" pitchFamily="18" charset="0"/>
                <a:cs typeface="Times New Roman" pitchFamily="18" charset="0"/>
              </a:rPr>
              <a:t>твором</a:t>
            </a:r>
            <a:r>
              <a:rPr lang="ru-RU" sz="8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8000" dirty="0" err="1" smtClean="0">
                <a:latin typeface="Times New Roman" pitchFamily="18" charset="0"/>
                <a:cs typeface="Times New Roman" pitchFamily="18" charset="0"/>
              </a:rPr>
              <a:t>літератури</a:t>
            </a:r>
            <a:r>
              <a:rPr lang="ru-RU" sz="8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8000" dirty="0" err="1" smtClean="0">
                <a:latin typeface="Times New Roman" pitchFamily="18" charset="0"/>
                <a:cs typeface="Times New Roman" pitchFamily="18" charset="0"/>
              </a:rPr>
              <a:t>вважає</a:t>
            </a:r>
            <a:r>
              <a:rPr lang="ru-RU" sz="8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8000" dirty="0" err="1" smtClean="0">
                <a:latin typeface="Times New Roman" pitchFamily="18" charset="0"/>
                <a:cs typeface="Times New Roman" pitchFamily="18" charset="0"/>
              </a:rPr>
              <a:t>заяву</a:t>
            </a:r>
            <a:r>
              <a:rPr lang="ru-RU" sz="8000" dirty="0" smtClean="0">
                <a:latin typeface="Times New Roman" pitchFamily="18" charset="0"/>
                <a:cs typeface="Times New Roman" pitchFamily="18" charset="0"/>
              </a:rPr>
              <a:t> О</a:t>
            </a:r>
            <a:r>
              <a:rPr lang="ru-RU" sz="8000" dirty="0" smtClean="0">
                <a:latin typeface="Times New Roman" pitchFamily="18" charset="0"/>
                <a:cs typeface="Times New Roman" pitchFamily="18" charset="0"/>
              </a:rPr>
              <a:t>. Гончара </a:t>
            </a:r>
            <a:r>
              <a:rPr lang="ru-RU" sz="8000" dirty="0" smtClean="0">
                <a:latin typeface="Times New Roman" pitchFamily="18" charset="0"/>
                <a:cs typeface="Times New Roman" pitchFamily="18" charset="0"/>
              </a:rPr>
              <a:t>про </a:t>
            </a:r>
            <a:r>
              <a:rPr lang="ru-RU" sz="8000" dirty="0" err="1" smtClean="0">
                <a:latin typeface="Times New Roman" pitchFamily="18" charset="0"/>
                <a:cs typeface="Times New Roman" pitchFamily="18" charset="0"/>
              </a:rPr>
              <a:t>вихід</a:t>
            </a:r>
            <a:r>
              <a:rPr lang="ru-RU" sz="8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8000" dirty="0" err="1" smtClean="0">
                <a:latin typeface="Times New Roman" pitchFamily="18" charset="0"/>
                <a:cs typeface="Times New Roman" pitchFamily="18" charset="0"/>
              </a:rPr>
              <a:t>із</a:t>
            </a:r>
            <a:r>
              <a:rPr lang="ru-RU" sz="8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8000" dirty="0" err="1" smtClean="0">
                <a:latin typeface="Times New Roman" pitchFamily="18" charset="0"/>
                <a:cs typeface="Times New Roman" pitchFamily="18" charset="0"/>
              </a:rPr>
              <a:t>партії</a:t>
            </a:r>
            <a:r>
              <a:rPr lang="ru-RU" sz="80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algn="just"/>
            <a:endParaRPr lang="ru-RU" sz="8000" dirty="0"/>
          </a:p>
        </p:txBody>
      </p:sp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285720" y="-357214"/>
            <a:ext cx="8229600" cy="1143000"/>
          </a:xfrm>
        </p:spPr>
        <p:txBody>
          <a:bodyPr/>
          <a:lstStyle/>
          <a:p>
            <a:r>
              <a:rPr lang="uk-UA" dirty="0" smtClean="0"/>
              <a:t>Цікаво, що…</a:t>
            </a:r>
            <a:endParaRPr lang="ru-RU" dirty="0"/>
          </a:p>
        </p:txBody>
      </p:sp>
      <p:pic>
        <p:nvPicPr>
          <p:cNvPr id="5" name="Рисунок 4" descr="загружено (1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5918" y="3510300"/>
            <a:ext cx="5848629" cy="33477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700646" y="1357298"/>
            <a:ext cx="4157634" cy="4525963"/>
          </a:xfrm>
        </p:spPr>
        <p:txBody>
          <a:bodyPr>
            <a:normAutofit lnSpcReduction="10000"/>
          </a:bodyPr>
          <a:lstStyle/>
          <a:p>
            <a:pPr algn="ctr"/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Перше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відображення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трагедії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Голодомору в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радянській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художній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прозі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– не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повість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«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Марія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»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Уласа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Самчука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, як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донині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вважали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, а </a:t>
            </a:r>
            <a:r>
              <a:rPr lang="ru-RU" b="1" dirty="0" smtClean="0">
                <a:latin typeface="Times New Roman" pitchFamily="18" charset="0"/>
                <a:cs typeface="Times New Roman" pitchFamily="18" charset="0"/>
              </a:rPr>
              <a:t>«</a:t>
            </a:r>
            <a:r>
              <a:rPr lang="ru-RU" b="1" dirty="0" err="1" smtClean="0">
                <a:latin typeface="Times New Roman" pitchFamily="18" charset="0"/>
                <a:cs typeface="Times New Roman" pitchFamily="18" charset="0"/>
              </a:rPr>
              <a:t>Стокозове</a:t>
            </a:r>
            <a:r>
              <a:rPr lang="ru-RU" b="1" dirty="0" smtClean="0">
                <a:latin typeface="Times New Roman" pitchFamily="18" charset="0"/>
                <a:cs typeface="Times New Roman" pitchFamily="18" charset="0"/>
              </a:rPr>
              <a:t> поле» 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23-річного Гончара! </a:t>
            </a: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endParaRPr lang="ru-RU" dirty="0"/>
          </a:p>
        </p:txBody>
      </p:sp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457200" y="71414"/>
            <a:ext cx="8229600" cy="1143000"/>
          </a:xfrm>
        </p:spPr>
        <p:txBody>
          <a:bodyPr/>
          <a:lstStyle/>
          <a:p>
            <a:r>
              <a:rPr lang="uk-UA" dirty="0" smtClean="0"/>
              <a:t>Цікаво, що…</a:t>
            </a:r>
            <a:endParaRPr lang="ru-RU" dirty="0"/>
          </a:p>
        </p:txBody>
      </p:sp>
      <p:pic>
        <p:nvPicPr>
          <p:cNvPr id="5" name="Рисунок 4" descr="images.jpg"/>
          <p:cNvPicPr>
            <a:picLocks noChangeAspect="1"/>
          </p:cNvPicPr>
          <p:nvPr/>
        </p:nvPicPr>
        <p:blipFill>
          <a:blip r:embed="rId2"/>
          <a:srcRect l="41401" r="8013"/>
          <a:stretch>
            <a:fillRect/>
          </a:stretch>
        </p:blipFill>
        <p:spPr>
          <a:xfrm>
            <a:off x="365184" y="1071545"/>
            <a:ext cx="4492568" cy="5585811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142844" y="4929198"/>
            <a:ext cx="9001156" cy="2286016"/>
          </a:xfrm>
        </p:spPr>
        <p:txBody>
          <a:bodyPr>
            <a:normAutofit/>
          </a:bodyPr>
          <a:lstStyle/>
          <a:p>
            <a:pPr algn="just"/>
            <a:r>
              <a:rPr lang="ru-RU" sz="2400" dirty="0" smtClean="0"/>
              <a:t>На </a:t>
            </a:r>
            <a:r>
              <a:rPr lang="ru-RU" sz="2400" dirty="0" err="1" smtClean="0"/>
              <a:t>сесії</a:t>
            </a:r>
            <a:r>
              <a:rPr lang="ru-RU" sz="2400" dirty="0" smtClean="0"/>
              <a:t> </a:t>
            </a:r>
            <a:r>
              <a:rPr lang="ru-RU" sz="2400" dirty="0" err="1" smtClean="0"/>
              <a:t>Верховної</a:t>
            </a:r>
            <a:r>
              <a:rPr lang="ru-RU" sz="2400" dirty="0" smtClean="0"/>
              <a:t> Ради </a:t>
            </a:r>
            <a:r>
              <a:rPr lang="ru-RU" sz="2400" dirty="0" err="1" smtClean="0"/>
              <a:t>України</a:t>
            </a:r>
            <a:r>
              <a:rPr lang="ru-RU" sz="2400" dirty="0" smtClean="0"/>
              <a:t> </a:t>
            </a:r>
            <a:r>
              <a:rPr lang="ru-RU" sz="2400" dirty="0" err="1" smtClean="0"/>
              <a:t>після</a:t>
            </a:r>
            <a:r>
              <a:rPr lang="ru-RU" sz="2400" dirty="0" smtClean="0"/>
              <a:t> </a:t>
            </a:r>
            <a:r>
              <a:rPr lang="ru-RU" sz="2400" dirty="0" err="1" smtClean="0"/>
              <a:t>історичного</a:t>
            </a:r>
            <a:r>
              <a:rPr lang="ru-RU" sz="2400" dirty="0" smtClean="0"/>
              <a:t> референдуму </a:t>
            </a:r>
            <a:r>
              <a:rPr lang="ru-RU" sz="2400" b="1" dirty="0" smtClean="0"/>
              <a:t>1 </a:t>
            </a:r>
            <a:r>
              <a:rPr lang="ru-RU" sz="2400" b="1" dirty="0" err="1" smtClean="0"/>
              <a:t>грудня</a:t>
            </a:r>
            <a:r>
              <a:rPr lang="ru-RU" sz="2400" b="1" dirty="0" smtClean="0"/>
              <a:t> 1991 </a:t>
            </a:r>
            <a:r>
              <a:rPr lang="ru-RU" sz="2400" dirty="0" smtClean="0"/>
              <a:t>року Олесь Гончар </a:t>
            </a:r>
            <a:r>
              <a:rPr lang="ru-RU" sz="2400" b="1" dirty="0" smtClean="0"/>
              <a:t>проголосив </a:t>
            </a:r>
            <a:r>
              <a:rPr lang="ru-RU" sz="2400" b="1" dirty="0" err="1" smtClean="0"/>
              <a:t>результати</a:t>
            </a:r>
            <a:r>
              <a:rPr lang="ru-RU" sz="2400" b="1" dirty="0" smtClean="0"/>
              <a:t> </a:t>
            </a:r>
            <a:r>
              <a:rPr lang="ru-RU" sz="2400" dirty="0" err="1" smtClean="0"/>
              <a:t>волевиявлення</a:t>
            </a:r>
            <a:r>
              <a:rPr lang="ru-RU" sz="2400" dirty="0" smtClean="0"/>
              <a:t> </a:t>
            </a:r>
            <a:r>
              <a:rPr lang="ru-RU" sz="2400" dirty="0" err="1" smtClean="0"/>
              <a:t>українців</a:t>
            </a:r>
            <a:r>
              <a:rPr lang="ru-RU" sz="2400" dirty="0" smtClean="0"/>
              <a:t> </a:t>
            </a:r>
            <a:r>
              <a:rPr lang="ru-RU" sz="2400" dirty="0" err="1" smtClean="0"/>
              <a:t>жити</a:t>
            </a:r>
            <a:r>
              <a:rPr lang="ru-RU" sz="2400" dirty="0" smtClean="0"/>
              <a:t> у </a:t>
            </a:r>
            <a:r>
              <a:rPr lang="ru-RU" sz="2400" dirty="0" err="1" smtClean="0"/>
              <a:t>незалежній</a:t>
            </a:r>
            <a:r>
              <a:rPr lang="ru-RU" sz="2400" dirty="0" smtClean="0"/>
              <a:t> </a:t>
            </a:r>
            <a:r>
              <a:rPr lang="ru-RU" sz="2400" dirty="0" err="1" smtClean="0"/>
              <a:t>Україні</a:t>
            </a:r>
            <a:r>
              <a:rPr lang="ru-RU" sz="2400" dirty="0" smtClean="0"/>
              <a:t>. </a:t>
            </a:r>
            <a:endParaRPr lang="ru-RU" sz="2400" dirty="0" smtClean="0"/>
          </a:p>
          <a:p>
            <a:pPr algn="just"/>
            <a:r>
              <a:rPr lang="ru-RU" sz="2400" dirty="0" smtClean="0"/>
              <a:t> 1993 - </a:t>
            </a:r>
            <a:r>
              <a:rPr lang="ru-RU" sz="2400" dirty="0" err="1" smtClean="0"/>
              <a:t>Міжнародний</a:t>
            </a:r>
            <a:r>
              <a:rPr lang="ru-RU" sz="2400" dirty="0" smtClean="0"/>
              <a:t> </a:t>
            </a:r>
            <a:r>
              <a:rPr lang="ru-RU" sz="2400" dirty="0" err="1" smtClean="0"/>
              <a:t>біографічний</a:t>
            </a:r>
            <a:r>
              <a:rPr lang="ru-RU" sz="2400" dirty="0" smtClean="0"/>
              <a:t> центр у </a:t>
            </a:r>
            <a:r>
              <a:rPr lang="ru-RU" sz="2400" dirty="0" err="1" smtClean="0"/>
              <a:t>Кембріджі</a:t>
            </a:r>
            <a:r>
              <a:rPr lang="ru-RU" sz="2400" dirty="0" smtClean="0"/>
              <a:t> (</a:t>
            </a:r>
            <a:r>
              <a:rPr lang="ru-RU" sz="2400" dirty="0" err="1" smtClean="0"/>
              <a:t>Англія</a:t>
            </a:r>
            <a:r>
              <a:rPr lang="ru-RU" sz="2400" dirty="0" smtClean="0"/>
              <a:t>) </a:t>
            </a:r>
            <a:r>
              <a:rPr lang="ru-RU" sz="2400" dirty="0" err="1" smtClean="0"/>
              <a:t>визнав</a:t>
            </a:r>
            <a:r>
              <a:rPr lang="ru-RU" sz="2400" dirty="0" smtClean="0"/>
              <a:t> О.Гончара </a:t>
            </a:r>
            <a:r>
              <a:rPr lang="ru-RU" sz="2400" b="1" dirty="0" smtClean="0"/>
              <a:t>«</a:t>
            </a:r>
            <a:r>
              <a:rPr lang="ru-RU" sz="2400" b="1" dirty="0" err="1" smtClean="0"/>
              <a:t>Всесвітнім</a:t>
            </a:r>
            <a:r>
              <a:rPr lang="ru-RU" sz="2400" b="1" dirty="0" smtClean="0"/>
              <a:t> </a:t>
            </a:r>
            <a:r>
              <a:rPr lang="ru-RU" sz="2400" b="1" dirty="0" err="1" smtClean="0"/>
              <a:t>інтелектуалом</a:t>
            </a:r>
            <a:r>
              <a:rPr lang="ru-RU" sz="2400" b="1" dirty="0" smtClean="0"/>
              <a:t> 1992-1993 </a:t>
            </a:r>
            <a:r>
              <a:rPr lang="ru-RU" sz="2400" b="1" dirty="0" err="1" smtClean="0"/>
              <a:t>років</a:t>
            </a:r>
            <a:r>
              <a:rPr lang="ru-RU" sz="2400" b="1" dirty="0" smtClean="0"/>
              <a:t>».</a:t>
            </a:r>
            <a:endParaRPr lang="ru-RU" sz="2400" b="1" dirty="0"/>
          </a:p>
        </p:txBody>
      </p:sp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457200" y="-71462"/>
            <a:ext cx="8229600" cy="1143000"/>
          </a:xfrm>
        </p:spPr>
        <p:txBody>
          <a:bodyPr/>
          <a:lstStyle/>
          <a:p>
            <a:r>
              <a:rPr lang="uk-UA" dirty="0" smtClean="0"/>
              <a:t>Цікаво, що…</a:t>
            </a:r>
            <a:endParaRPr lang="ru-RU" dirty="0"/>
          </a:p>
        </p:txBody>
      </p:sp>
      <p:pic>
        <p:nvPicPr>
          <p:cNvPr id="5" name="Рисунок 4" descr="gonchar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3042" y="857232"/>
            <a:ext cx="5905500" cy="38862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539552" y="260648"/>
            <a:ext cx="8229600" cy="1025212"/>
          </a:xfrm>
        </p:spPr>
        <p:txBody>
          <a:bodyPr>
            <a:normAutofit/>
          </a:bodyPr>
          <a:lstStyle/>
          <a:p>
            <a:pPr marL="0" indent="361950" algn="ctr">
              <a:buNone/>
            </a:pPr>
            <a:r>
              <a:rPr lang="ru-RU" sz="2800" dirty="0" smtClean="0">
                <a:latin typeface="Times New Roman" pitchFamily="18" charset="0"/>
                <a:cs typeface="Times New Roman" pitchFamily="18" charset="0"/>
              </a:rPr>
              <a:t>Помер </a:t>
            </a:r>
            <a:r>
              <a:rPr lang="ru-RU" sz="2800" dirty="0" smtClean="0">
                <a:latin typeface="Times New Roman" pitchFamily="18" charset="0"/>
                <a:cs typeface="Times New Roman" pitchFamily="18" charset="0"/>
              </a:rPr>
              <a:t>у</a:t>
            </a:r>
            <a:r>
              <a:rPr lang="ru-RU" sz="2800" b="1" dirty="0" smtClean="0">
                <a:latin typeface="Times New Roman" pitchFamily="18" charset="0"/>
                <a:cs typeface="Times New Roman" pitchFamily="18" charset="0"/>
              </a:rPr>
              <a:t> 14 </a:t>
            </a:r>
            <a:r>
              <a:rPr lang="ru-RU" sz="2800" b="1" dirty="0" err="1" smtClean="0">
                <a:latin typeface="Times New Roman" pitchFamily="18" charset="0"/>
                <a:cs typeface="Times New Roman" pitchFamily="18" charset="0"/>
              </a:rPr>
              <a:t>липня</a:t>
            </a:r>
            <a:r>
              <a:rPr lang="ru-RU" sz="2800" b="1" dirty="0" smtClean="0">
                <a:latin typeface="Times New Roman" pitchFamily="18" charset="0"/>
                <a:cs typeface="Times New Roman" pitchFamily="18" charset="0"/>
              </a:rPr>
              <a:t> 1995 </a:t>
            </a:r>
            <a:r>
              <a:rPr lang="ru-RU" sz="2800" dirty="0" smtClean="0">
                <a:latin typeface="Times New Roman" pitchFamily="18" charset="0"/>
                <a:cs typeface="Times New Roman" pitchFamily="18" charset="0"/>
              </a:rPr>
              <a:t>року в </a:t>
            </a:r>
            <a:r>
              <a:rPr lang="ru-RU" sz="2800" dirty="0" err="1" smtClean="0">
                <a:latin typeface="Times New Roman" pitchFamily="18" charset="0"/>
                <a:cs typeface="Times New Roman" pitchFamily="18" charset="0"/>
              </a:rPr>
              <a:t>Києві</a:t>
            </a:r>
            <a:r>
              <a:rPr lang="ru-RU" sz="2800" dirty="0" smtClean="0"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ru-RU" sz="2800" dirty="0" err="1" smtClean="0">
                <a:latin typeface="Times New Roman" pitchFamily="18" charset="0"/>
                <a:cs typeface="Times New Roman" pitchFamily="18" charset="0"/>
              </a:rPr>
              <a:t>Похований</a:t>
            </a:r>
            <a:r>
              <a:rPr lang="ru-RU" sz="2800" dirty="0" smtClean="0">
                <a:latin typeface="Times New Roman" pitchFamily="18" charset="0"/>
                <a:cs typeface="Times New Roman" pitchFamily="18" charset="0"/>
              </a:rPr>
              <a:t> на Байковому </a:t>
            </a:r>
            <a:r>
              <a:rPr lang="ru-RU" sz="2800" dirty="0" err="1" smtClean="0">
                <a:latin typeface="Times New Roman" pitchFamily="18" charset="0"/>
                <a:cs typeface="Times New Roman" pitchFamily="18" charset="0"/>
              </a:rPr>
              <a:t>кладовищі</a:t>
            </a:r>
            <a:r>
              <a:rPr lang="ru-RU" sz="2800" dirty="0" smtClean="0">
                <a:latin typeface="Times New Roman" pitchFamily="18" charset="0"/>
                <a:cs typeface="Times New Roman" pitchFamily="18" charset="0"/>
              </a:rPr>
              <a:t>.</a:t>
            </a:r>
            <a:endParaRPr lang="uk-UA" sz="2800" dirty="0" smtClean="0">
              <a:latin typeface="Times New Roman" pitchFamily="18" charset="0"/>
              <a:cs typeface="Times New Roman" pitchFamily="18" charset="0"/>
            </a:endParaRPr>
          </a:p>
          <a:p>
            <a:endParaRPr lang="uk-UA" dirty="0"/>
          </a:p>
        </p:txBody>
      </p:sp>
      <p:pic>
        <p:nvPicPr>
          <p:cNvPr id="23554" name="Picture 2" descr="Пам'ятник Олесю Гончару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86116" y="1285504"/>
            <a:ext cx="5572164" cy="500101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ransition>
    <p:newsflash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uk-UA" b="1" dirty="0" smtClean="0">
                <a:solidFill>
                  <a:srgbClr val="003300"/>
                </a:solidFill>
                <a:latin typeface="Monotype Corsiva" pitchFamily="66" charset="0"/>
              </a:rPr>
              <a:t>Вшанування </a:t>
            </a:r>
            <a:r>
              <a:rPr lang="uk-UA" b="1" dirty="0" err="1" smtClean="0">
                <a:solidFill>
                  <a:srgbClr val="003300"/>
                </a:solidFill>
                <a:latin typeface="Monotype Corsiva" pitchFamily="66" charset="0"/>
              </a:rPr>
              <a:t>пам</a:t>
            </a:r>
            <a:r>
              <a:rPr lang="en-US" b="1" dirty="0" smtClean="0">
                <a:solidFill>
                  <a:srgbClr val="003300"/>
                </a:solidFill>
                <a:latin typeface="Monotype Corsiva" pitchFamily="66" charset="0"/>
              </a:rPr>
              <a:t>’</a:t>
            </a:r>
            <a:r>
              <a:rPr lang="uk-UA" b="1" dirty="0" smtClean="0">
                <a:solidFill>
                  <a:srgbClr val="003300"/>
                </a:solidFill>
                <a:latin typeface="Monotype Corsiva" pitchFamily="66" charset="0"/>
              </a:rPr>
              <a:t>яті</a:t>
            </a:r>
            <a:r>
              <a:rPr lang="uk-UA" b="1" dirty="0" smtClean="0">
                <a:solidFill>
                  <a:srgbClr val="003300"/>
                </a:solidFill>
                <a:latin typeface="Monotype Corsiva" pitchFamily="66" charset="0"/>
              </a:rPr>
              <a:t/>
            </a:r>
            <a:br>
              <a:rPr lang="uk-UA" b="1" dirty="0" smtClean="0">
                <a:solidFill>
                  <a:srgbClr val="003300"/>
                </a:solidFill>
                <a:latin typeface="Monotype Corsiva" pitchFamily="66" charset="0"/>
              </a:rPr>
            </a:b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0" y="785795"/>
            <a:ext cx="9144000" cy="3429023"/>
          </a:xfrm>
        </p:spPr>
        <p:txBody>
          <a:bodyPr>
            <a:normAutofit fontScale="70000" lnSpcReduction="20000"/>
          </a:bodyPr>
          <a:lstStyle/>
          <a:p>
            <a:pPr algn="just"/>
            <a:r>
              <a:rPr lang="ru-RU" sz="3400" dirty="0" smtClean="0">
                <a:latin typeface="Times New Roman" pitchFamily="18" charset="0"/>
                <a:cs typeface="Times New Roman" pitchFamily="18" charset="0"/>
              </a:rPr>
              <a:t>2005 - </a:t>
            </a:r>
            <a:r>
              <a:rPr lang="ru-RU" sz="3400" dirty="0" err="1" smtClean="0">
                <a:latin typeface="Times New Roman" pitchFamily="18" charset="0"/>
                <a:cs typeface="Times New Roman" pitchFamily="18" charset="0"/>
              </a:rPr>
              <a:t>присвоєно</a:t>
            </a:r>
            <a:r>
              <a:rPr lang="ru-RU" sz="3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3400" dirty="0" err="1" smtClean="0">
                <a:latin typeface="Times New Roman" pitchFamily="18" charset="0"/>
                <a:cs typeface="Times New Roman" pitchFamily="18" charset="0"/>
              </a:rPr>
              <a:t>звання</a:t>
            </a:r>
            <a:r>
              <a:rPr lang="ru-RU" sz="3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3400" b="1" dirty="0" smtClean="0">
                <a:latin typeface="Times New Roman" pitchFamily="18" charset="0"/>
                <a:cs typeface="Times New Roman" pitchFamily="18" charset="0"/>
              </a:rPr>
              <a:t>Героя </a:t>
            </a:r>
            <a:r>
              <a:rPr lang="ru-RU" sz="3400" b="1" dirty="0" err="1" smtClean="0">
                <a:latin typeface="Times New Roman" pitchFamily="18" charset="0"/>
                <a:cs typeface="Times New Roman" pitchFamily="18" charset="0"/>
              </a:rPr>
              <a:t>України</a:t>
            </a:r>
            <a:r>
              <a:rPr lang="ru-RU" sz="34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3400" dirty="0" smtClean="0">
                <a:latin typeface="Times New Roman" pitchFamily="18" charset="0"/>
                <a:cs typeface="Times New Roman" pitchFamily="18" charset="0"/>
              </a:rPr>
              <a:t>(посмертно</a:t>
            </a:r>
            <a:r>
              <a:rPr lang="ru-RU" sz="3400" dirty="0" smtClean="0">
                <a:latin typeface="Times New Roman" pitchFamily="18" charset="0"/>
                <a:cs typeface="Times New Roman" pitchFamily="18" charset="0"/>
              </a:rPr>
              <a:t>).</a:t>
            </a:r>
          </a:p>
          <a:p>
            <a:pPr algn="just"/>
            <a:r>
              <a:rPr lang="uk-UA" sz="3400" dirty="0" smtClean="0">
                <a:latin typeface="Times New Roman" pitchFamily="18" charset="0"/>
                <a:cs typeface="Times New Roman" pitchFamily="18" charset="0"/>
              </a:rPr>
              <a:t>2000 </a:t>
            </a:r>
            <a:r>
              <a:rPr lang="uk-UA" sz="3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uk-UA" sz="3400" dirty="0" smtClean="0">
                <a:latin typeface="Times New Roman" pitchFamily="18" charset="0"/>
                <a:cs typeface="Times New Roman" pitchFamily="18" charset="0"/>
              </a:rPr>
              <a:t>- </a:t>
            </a:r>
            <a:r>
              <a:rPr lang="uk-UA" sz="3400" dirty="0" smtClean="0">
                <a:latin typeface="Times New Roman" pitchFamily="18" charset="0"/>
                <a:cs typeface="Times New Roman" pitchFamily="18" charset="0"/>
              </a:rPr>
              <a:t>відкрито </a:t>
            </a:r>
            <a:r>
              <a:rPr lang="uk-UA" sz="3400" dirty="0" smtClean="0">
                <a:latin typeface="Times New Roman" pitchFamily="18" charset="0"/>
                <a:cs typeface="Times New Roman" pitchFamily="18" charset="0"/>
              </a:rPr>
              <a:t>Державний літературно-меморіальний</a:t>
            </a:r>
            <a:r>
              <a:rPr lang="uk-UA" sz="3400" b="1" dirty="0" smtClean="0">
                <a:latin typeface="Times New Roman" pitchFamily="18" charset="0"/>
                <a:cs typeface="Times New Roman" pitchFamily="18" charset="0"/>
              </a:rPr>
              <a:t> музей-садибу </a:t>
            </a:r>
            <a:r>
              <a:rPr lang="uk-UA" sz="3400" dirty="0" smtClean="0">
                <a:latin typeface="Times New Roman" pitchFamily="18" charset="0"/>
                <a:cs typeface="Times New Roman" pitchFamily="18" charset="0"/>
              </a:rPr>
              <a:t>Олеся </a:t>
            </a:r>
            <a:r>
              <a:rPr lang="uk-UA" sz="3400" dirty="0" smtClean="0">
                <a:latin typeface="Times New Roman" pitchFamily="18" charset="0"/>
                <a:cs typeface="Times New Roman" pitchFamily="18" charset="0"/>
              </a:rPr>
              <a:t>Гончара </a:t>
            </a:r>
            <a:r>
              <a:rPr lang="uk-UA" sz="3400" dirty="0" smtClean="0">
                <a:latin typeface="Times New Roman" pitchFamily="18" charset="0"/>
                <a:cs typeface="Times New Roman" pitchFamily="18" charset="0"/>
              </a:rPr>
              <a:t>у селі </a:t>
            </a:r>
            <a:r>
              <a:rPr lang="uk-UA" sz="3400" dirty="0" smtClean="0">
                <a:latin typeface="Times New Roman" pitchFamily="18" charset="0"/>
                <a:cs typeface="Times New Roman" pitchFamily="18" charset="0"/>
              </a:rPr>
              <a:t>Сухе </a:t>
            </a:r>
            <a:r>
              <a:rPr lang="uk-UA" sz="3400" dirty="0" smtClean="0">
                <a:latin typeface="Times New Roman" pitchFamily="18" charset="0"/>
                <a:cs typeface="Times New Roman" pitchFamily="18" charset="0"/>
              </a:rPr>
              <a:t>на П</a:t>
            </a:r>
            <a:r>
              <a:rPr lang="uk-UA" sz="3400" dirty="0" smtClean="0">
                <a:latin typeface="Times New Roman" pitchFamily="18" charset="0"/>
                <a:cs typeface="Times New Roman" pitchFamily="18" charset="0"/>
              </a:rPr>
              <a:t>олтавщині.</a:t>
            </a:r>
            <a:endParaRPr lang="uk-UA" sz="3400" dirty="0" smtClean="0">
              <a:latin typeface="Times New Roman" pitchFamily="18" charset="0"/>
              <a:cs typeface="Times New Roman" pitchFamily="18" charset="0"/>
            </a:endParaRPr>
          </a:p>
          <a:p>
            <a:pPr marL="0" indent="0" algn="just"/>
            <a:r>
              <a:rPr lang="uk-UA" sz="3400" dirty="0" smtClean="0">
                <a:latin typeface="Times New Roman" pitchFamily="18" charset="0"/>
                <a:cs typeface="Times New Roman" pitchFamily="18" charset="0"/>
              </a:rPr>
              <a:t>   Іменем </a:t>
            </a:r>
            <a:r>
              <a:rPr lang="uk-UA" sz="3400" dirty="0" smtClean="0">
                <a:latin typeface="Times New Roman" pitchFamily="18" charset="0"/>
                <a:cs typeface="Times New Roman" pitchFamily="18" charset="0"/>
              </a:rPr>
              <a:t>Олеся Гончара </a:t>
            </a:r>
            <a:r>
              <a:rPr lang="uk-UA" sz="3400" dirty="0" smtClean="0">
                <a:latin typeface="Times New Roman" pitchFamily="18" charset="0"/>
                <a:cs typeface="Times New Roman" pitchFamily="18" charset="0"/>
              </a:rPr>
              <a:t>названо </a:t>
            </a:r>
            <a:r>
              <a:rPr lang="uk-UA" sz="3400" b="1" dirty="0" smtClean="0">
                <a:latin typeface="Times New Roman" pitchFamily="18" charset="0"/>
                <a:cs typeface="Times New Roman" pitchFamily="18" charset="0"/>
              </a:rPr>
              <a:t>Дніпропетровський                національний </a:t>
            </a:r>
            <a:r>
              <a:rPr lang="uk-UA" sz="3400" b="1" dirty="0" smtClean="0">
                <a:latin typeface="Times New Roman" pitchFamily="18" charset="0"/>
                <a:cs typeface="Times New Roman" pitchFamily="18" charset="0"/>
              </a:rPr>
              <a:t>університет</a:t>
            </a:r>
            <a:r>
              <a:rPr lang="uk-UA" sz="3400" b="1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0" indent="0" algn="just"/>
            <a:r>
              <a:rPr lang="uk-UA" sz="3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3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3400" dirty="0" err="1" smtClean="0">
                <a:latin typeface="Times New Roman" pitchFamily="18" charset="0"/>
                <a:cs typeface="Times New Roman" pitchFamily="18" charset="0"/>
              </a:rPr>
              <a:t>Міжнародна</a:t>
            </a:r>
            <a:r>
              <a:rPr lang="ru-RU" sz="3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3400" dirty="0" err="1" smtClean="0">
                <a:latin typeface="Times New Roman" pitchFamily="18" charset="0"/>
                <a:cs typeface="Times New Roman" pitchFamily="18" charset="0"/>
              </a:rPr>
              <a:t>недержавна</a:t>
            </a:r>
            <a:r>
              <a:rPr lang="ru-RU" sz="3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3400" b="1" dirty="0" err="1" smtClean="0">
                <a:latin typeface="Times New Roman" pitchFamily="18" charset="0"/>
                <a:cs typeface="Times New Roman" pitchFamily="18" charset="0"/>
              </a:rPr>
              <a:t>україно-німецька</a:t>
            </a:r>
            <a:r>
              <a:rPr lang="ru-RU" sz="34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3400" b="1" dirty="0" err="1" smtClean="0">
                <a:latin typeface="Times New Roman" pitchFamily="18" charset="0"/>
                <a:cs typeface="Times New Roman" pitchFamily="18" charset="0"/>
              </a:rPr>
              <a:t>літературна</a:t>
            </a:r>
            <a:r>
              <a:rPr lang="ru-RU" sz="34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3400" b="1" dirty="0" err="1" smtClean="0">
                <a:latin typeface="Times New Roman" pitchFamily="18" charset="0"/>
                <a:cs typeface="Times New Roman" pitchFamily="18" charset="0"/>
              </a:rPr>
              <a:t>премія</a:t>
            </a:r>
            <a:r>
              <a:rPr lang="ru-RU" sz="34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3400" b="1" dirty="0" err="1" smtClean="0">
                <a:latin typeface="Times New Roman" pitchFamily="18" charset="0"/>
                <a:cs typeface="Times New Roman" pitchFamily="18" charset="0"/>
              </a:rPr>
              <a:t>імені</a:t>
            </a:r>
            <a:r>
              <a:rPr lang="ru-RU" sz="3400" b="1" dirty="0" smtClean="0">
                <a:latin typeface="Times New Roman" pitchFamily="18" charset="0"/>
                <a:cs typeface="Times New Roman" pitchFamily="18" charset="0"/>
              </a:rPr>
              <a:t> Олеся Гончара </a:t>
            </a:r>
            <a:r>
              <a:rPr lang="ru-RU" sz="3400" dirty="0" smtClean="0">
                <a:latin typeface="Times New Roman" pitchFamily="18" charset="0"/>
                <a:cs typeface="Times New Roman" pitchFamily="18" charset="0"/>
              </a:rPr>
              <a:t>на </a:t>
            </a:r>
            <a:r>
              <a:rPr lang="ru-RU" sz="3400" dirty="0" err="1" smtClean="0">
                <a:latin typeface="Times New Roman" pitchFamily="18" charset="0"/>
                <a:cs typeface="Times New Roman" pitchFamily="18" charset="0"/>
              </a:rPr>
              <a:t>найкращий</a:t>
            </a:r>
            <a:r>
              <a:rPr lang="ru-RU" sz="3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3400" dirty="0" err="1" smtClean="0">
                <a:latin typeface="Times New Roman" pitchFamily="18" charset="0"/>
                <a:cs typeface="Times New Roman" pitchFamily="18" charset="0"/>
              </a:rPr>
              <a:t>твір</a:t>
            </a:r>
            <a:r>
              <a:rPr lang="ru-RU" sz="3400" dirty="0" smtClean="0">
                <a:latin typeface="Times New Roman" pitchFamily="18" charset="0"/>
                <a:cs typeface="Times New Roman" pitchFamily="18" charset="0"/>
              </a:rPr>
              <a:t> молодого </a:t>
            </a:r>
            <a:r>
              <a:rPr lang="ru-RU" sz="3400" dirty="0" smtClean="0">
                <a:latin typeface="Times New Roman" pitchFamily="18" charset="0"/>
                <a:cs typeface="Times New Roman" pitchFamily="18" charset="0"/>
              </a:rPr>
              <a:t>автора.</a:t>
            </a:r>
            <a:endParaRPr lang="ru-RU" sz="34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ru-RU" sz="3400" b="1" dirty="0" err="1" smtClean="0">
                <a:latin typeface="Times New Roman" pitchFamily="18" charset="0"/>
                <a:cs typeface="Times New Roman" pitchFamily="18" charset="0"/>
              </a:rPr>
              <a:t>Державна</a:t>
            </a:r>
            <a:r>
              <a:rPr lang="ru-RU" sz="34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3400" b="1" dirty="0" err="1" smtClean="0">
                <a:latin typeface="Times New Roman" pitchFamily="18" charset="0"/>
                <a:cs typeface="Times New Roman" pitchFamily="18" charset="0"/>
              </a:rPr>
              <a:t>літературна</a:t>
            </a:r>
            <a:r>
              <a:rPr lang="ru-RU" sz="34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3400" b="1" dirty="0" err="1" smtClean="0">
                <a:latin typeface="Times New Roman" pitchFamily="18" charset="0"/>
                <a:cs typeface="Times New Roman" pitchFamily="18" charset="0"/>
              </a:rPr>
              <a:t>премія</a:t>
            </a:r>
            <a:r>
              <a:rPr lang="ru-RU" sz="34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3400" dirty="0" err="1" smtClean="0">
                <a:latin typeface="Times New Roman" pitchFamily="18" charset="0"/>
                <a:cs typeface="Times New Roman" pitchFamily="18" charset="0"/>
              </a:rPr>
              <a:t>імені</a:t>
            </a:r>
            <a:r>
              <a:rPr lang="ru-RU" sz="3400" dirty="0" smtClean="0">
                <a:latin typeface="Times New Roman" pitchFamily="18" charset="0"/>
                <a:cs typeface="Times New Roman" pitchFamily="18" charset="0"/>
              </a:rPr>
              <a:t> Олеся </a:t>
            </a:r>
            <a:r>
              <a:rPr lang="ru-RU" sz="3400" dirty="0" smtClean="0">
                <a:latin typeface="Times New Roman" pitchFamily="18" charset="0"/>
                <a:cs typeface="Times New Roman" pitchFamily="18" charset="0"/>
              </a:rPr>
              <a:t>Гончара.</a:t>
            </a:r>
            <a:endParaRPr lang="ru-RU" sz="34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ru-RU" sz="3400" dirty="0" err="1" smtClean="0">
                <a:latin typeface="Times New Roman" pitchFamily="18" charset="0"/>
                <a:cs typeface="Times New Roman" pitchFamily="18" charset="0"/>
              </a:rPr>
              <a:t>Літературна</a:t>
            </a:r>
            <a:r>
              <a:rPr lang="ru-RU" sz="3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3400" dirty="0" err="1" smtClean="0">
                <a:latin typeface="Times New Roman" pitchFamily="18" charset="0"/>
                <a:cs typeface="Times New Roman" pitchFamily="18" charset="0"/>
              </a:rPr>
              <a:t>премія</a:t>
            </a:r>
            <a:r>
              <a:rPr lang="ru-RU" sz="3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3400" dirty="0" err="1" smtClean="0">
                <a:latin typeface="Times New Roman" pitchFamily="18" charset="0"/>
                <a:cs typeface="Times New Roman" pitchFamily="18" charset="0"/>
              </a:rPr>
              <a:t>імені</a:t>
            </a:r>
            <a:r>
              <a:rPr lang="ru-RU" sz="3400" dirty="0" smtClean="0">
                <a:latin typeface="Times New Roman" pitchFamily="18" charset="0"/>
                <a:cs typeface="Times New Roman" pitchFamily="18" charset="0"/>
              </a:rPr>
              <a:t> Олеся </a:t>
            </a:r>
            <a:r>
              <a:rPr lang="ru-RU" sz="3400" dirty="0" smtClean="0">
                <a:latin typeface="Times New Roman" pitchFamily="18" charset="0"/>
                <a:cs typeface="Times New Roman" pitchFamily="18" charset="0"/>
              </a:rPr>
              <a:t>Гончара </a:t>
            </a:r>
            <a:r>
              <a:rPr lang="ru-RU" sz="3400" dirty="0" err="1" smtClean="0">
                <a:latin typeface="Times New Roman" pitchFamily="18" charset="0"/>
                <a:cs typeface="Times New Roman" pitchFamily="18" charset="0"/>
              </a:rPr>
              <a:t>Всеукраїнського</a:t>
            </a:r>
            <a:r>
              <a:rPr lang="ru-RU" sz="3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3400" dirty="0" err="1" smtClean="0">
                <a:latin typeface="Times New Roman" pitchFamily="18" charset="0"/>
                <a:cs typeface="Times New Roman" pitchFamily="18" charset="0"/>
              </a:rPr>
              <a:t>щомісячника</a:t>
            </a:r>
            <a:r>
              <a:rPr lang="ru-RU" sz="3400" dirty="0" smtClean="0">
                <a:latin typeface="Times New Roman" pitchFamily="18" charset="0"/>
                <a:cs typeface="Times New Roman" pitchFamily="18" charset="0"/>
              </a:rPr>
              <a:t> </a:t>
            </a:r>
            <a:r>
              <a:rPr lang="ru-RU" sz="3400" b="1" dirty="0" smtClean="0">
                <a:latin typeface="Times New Roman" pitchFamily="18" charset="0"/>
                <a:cs typeface="Times New Roman" pitchFamily="18" charset="0"/>
              </a:rPr>
              <a:t>«</a:t>
            </a:r>
            <a:r>
              <a:rPr lang="ru-RU" sz="3400" b="1" dirty="0" err="1" smtClean="0">
                <a:latin typeface="Times New Roman" pitchFamily="18" charset="0"/>
                <a:cs typeface="Times New Roman" pitchFamily="18" charset="0"/>
              </a:rPr>
              <a:t>Бористен</a:t>
            </a:r>
            <a:r>
              <a:rPr lang="ru-RU" sz="3400" b="1" dirty="0" smtClean="0">
                <a:latin typeface="Times New Roman" pitchFamily="18" charset="0"/>
                <a:cs typeface="Times New Roman" pitchFamily="18" charset="0"/>
              </a:rPr>
              <a:t>».</a:t>
            </a:r>
            <a:endParaRPr lang="ru-RU" sz="3400" b="1" dirty="0" smtClean="0">
              <a:latin typeface="Times New Roman" pitchFamily="18" charset="0"/>
              <a:cs typeface="Times New Roman" pitchFamily="18" charset="0"/>
            </a:endParaRPr>
          </a:p>
          <a:p>
            <a:endParaRPr lang="ru-RU" sz="3400" dirty="0" smtClean="0">
              <a:latin typeface="Times New Roman" pitchFamily="18" charset="0"/>
              <a:cs typeface="Times New Roman" pitchFamily="18" charset="0"/>
            </a:endParaRPr>
          </a:p>
          <a:p>
            <a:endParaRPr lang="uk-UA" dirty="0" smtClean="0"/>
          </a:p>
          <a:p>
            <a:endParaRPr lang="ru-RU" dirty="0"/>
          </a:p>
        </p:txBody>
      </p:sp>
      <p:pic>
        <p:nvPicPr>
          <p:cNvPr id="4" name="Рисунок 3" descr="images (3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0363" y="4143380"/>
            <a:ext cx="5327442" cy="271462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142844" y="3571876"/>
            <a:ext cx="8786874" cy="3382955"/>
          </a:xfrm>
        </p:spPr>
        <p:txBody>
          <a:bodyPr>
            <a:normAutofit fontScale="85000" lnSpcReduction="10000"/>
          </a:bodyPr>
          <a:lstStyle/>
          <a:p>
            <a:pPr marL="0" indent="173038" algn="just">
              <a:buSzPct val="104000"/>
              <a:buNone/>
            </a:pPr>
            <a:r>
              <a:rPr lang="ru-RU" sz="3100" dirty="0" smtClean="0">
                <a:latin typeface="Times New Roman" pitchFamily="18" charset="0"/>
                <a:cs typeface="Times New Roman" pitchFamily="18" charset="0"/>
              </a:rPr>
              <a:t>У </a:t>
            </a:r>
            <a:r>
              <a:rPr lang="ru-RU" sz="3100" dirty="0" err="1" smtClean="0">
                <a:latin typeface="Times New Roman" pitchFamily="18" charset="0"/>
                <a:cs typeface="Times New Roman" pitchFamily="18" charset="0"/>
              </a:rPr>
              <a:t>голодні</a:t>
            </a:r>
            <a:r>
              <a:rPr lang="ru-RU" sz="3100" dirty="0" smtClean="0">
                <a:latin typeface="Times New Roman" pitchFamily="18" charset="0"/>
                <a:cs typeface="Times New Roman" pitchFamily="18" charset="0"/>
              </a:rPr>
              <a:t> 30-і бабуся </a:t>
            </a:r>
            <a:r>
              <a:rPr lang="ru-RU" sz="3100" dirty="0" err="1" smtClean="0">
                <a:latin typeface="Times New Roman" pitchFamily="18" charset="0"/>
                <a:cs typeface="Times New Roman" pitchFamily="18" charset="0"/>
              </a:rPr>
              <a:t>ледве</a:t>
            </a:r>
            <a:r>
              <a:rPr lang="ru-RU" sz="31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3100" dirty="0" err="1" smtClean="0">
                <a:latin typeface="Times New Roman" pitchFamily="18" charset="0"/>
                <a:cs typeface="Times New Roman" pitchFamily="18" charset="0"/>
              </a:rPr>
              <a:t>виходила</a:t>
            </a:r>
            <a:r>
              <a:rPr lang="ru-RU" sz="3100" dirty="0" smtClean="0">
                <a:latin typeface="Times New Roman" pitchFamily="18" charset="0"/>
                <a:cs typeface="Times New Roman" pitchFamily="18" charset="0"/>
              </a:rPr>
              <a:t> опухлого </a:t>
            </a:r>
            <a:r>
              <a:rPr lang="ru-RU" sz="3100" dirty="0" err="1" smtClean="0">
                <a:latin typeface="Times New Roman" pitchFamily="18" charset="0"/>
                <a:cs typeface="Times New Roman" pitchFamily="18" charset="0"/>
              </a:rPr>
              <a:t>від</a:t>
            </a:r>
            <a:r>
              <a:rPr lang="ru-RU" sz="3100" dirty="0" smtClean="0">
                <a:latin typeface="Times New Roman" pitchFamily="18" charset="0"/>
                <a:cs typeface="Times New Roman" pitchFamily="18" charset="0"/>
              </a:rPr>
              <a:t> голоду </a:t>
            </a:r>
            <a:r>
              <a:rPr lang="ru-RU" sz="3100" dirty="0" err="1" smtClean="0">
                <a:latin typeface="Times New Roman" pitchFamily="18" charset="0"/>
                <a:cs typeface="Times New Roman" pitchFamily="18" charset="0"/>
              </a:rPr>
              <a:t>онука</a:t>
            </a:r>
            <a:r>
              <a:rPr lang="ru-RU" sz="3100" dirty="0" smtClean="0"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ru-RU" sz="3100" b="1" dirty="0" smtClean="0">
                <a:latin typeface="Times New Roman" pitchFamily="18" charset="0"/>
                <a:cs typeface="Times New Roman" pitchFamily="18" charset="0"/>
              </a:rPr>
              <a:t>14-літній</a:t>
            </a:r>
            <a:r>
              <a:rPr lang="ru-RU" sz="31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3100" dirty="0" err="1" smtClean="0">
                <a:latin typeface="Times New Roman" pitchFamily="18" charset="0"/>
                <a:cs typeface="Times New Roman" pitchFamily="18" charset="0"/>
              </a:rPr>
              <a:t>підліток</a:t>
            </a:r>
            <a:r>
              <a:rPr lang="ru-RU" sz="31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3100" dirty="0" err="1" smtClean="0">
                <a:latin typeface="Times New Roman" pitchFamily="18" charset="0"/>
                <a:cs typeface="Times New Roman" pitchFamily="18" charset="0"/>
              </a:rPr>
              <a:t>влаштувався</a:t>
            </a:r>
            <a:r>
              <a:rPr lang="ru-RU" sz="31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3100" dirty="0" err="1" smtClean="0">
                <a:latin typeface="Times New Roman" pitchFamily="18" charset="0"/>
                <a:cs typeface="Times New Roman" pitchFamily="18" charset="0"/>
              </a:rPr>
              <a:t>кореспондентом</a:t>
            </a:r>
            <a:r>
              <a:rPr lang="ru-RU" sz="31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3100" dirty="0" err="1" smtClean="0">
                <a:latin typeface="Times New Roman" pitchFamily="18" charset="0"/>
                <a:cs typeface="Times New Roman" pitchFamily="18" charset="0"/>
              </a:rPr>
              <a:t>районної</a:t>
            </a:r>
            <a:r>
              <a:rPr lang="ru-RU" sz="31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3100" dirty="0" err="1" smtClean="0">
                <a:latin typeface="Times New Roman" pitchFamily="18" charset="0"/>
                <a:cs typeface="Times New Roman" pitchFamily="18" charset="0"/>
              </a:rPr>
              <a:t>газети</a:t>
            </a:r>
            <a:r>
              <a:rPr lang="ru-RU" sz="3100" dirty="0" smtClean="0">
                <a:latin typeface="Times New Roman" pitchFamily="18" charset="0"/>
                <a:cs typeface="Times New Roman" pitchFamily="18" charset="0"/>
              </a:rPr>
              <a:t>, яка </a:t>
            </a:r>
            <a:r>
              <a:rPr lang="ru-RU" sz="3100" dirty="0" err="1" smtClean="0">
                <a:latin typeface="Times New Roman" pitchFamily="18" charset="0"/>
                <a:cs typeface="Times New Roman" pitchFamily="18" charset="0"/>
              </a:rPr>
              <a:t>згодом</a:t>
            </a:r>
            <a:r>
              <a:rPr lang="ru-RU" sz="3100" dirty="0" smtClean="0">
                <a:latin typeface="Times New Roman" pitchFamily="18" charset="0"/>
                <a:cs typeface="Times New Roman" pitchFamily="18" charset="0"/>
              </a:rPr>
              <a:t> направила </a:t>
            </a:r>
            <a:r>
              <a:rPr lang="ru-RU" sz="3100" dirty="0" err="1" smtClean="0">
                <a:latin typeface="Times New Roman" pitchFamily="18" charset="0"/>
                <a:cs typeface="Times New Roman" pitchFamily="18" charset="0"/>
              </a:rPr>
              <a:t>його</a:t>
            </a:r>
            <a:r>
              <a:rPr lang="ru-RU" sz="3100" dirty="0" smtClean="0">
                <a:latin typeface="Times New Roman" pitchFamily="18" charset="0"/>
                <a:cs typeface="Times New Roman" pitchFamily="18" charset="0"/>
              </a:rPr>
              <a:t> до </a:t>
            </a:r>
            <a:r>
              <a:rPr lang="ru-RU" sz="3100" b="1" dirty="0" err="1" smtClean="0">
                <a:latin typeface="Times New Roman" pitchFamily="18" charset="0"/>
                <a:cs typeface="Times New Roman" pitchFamily="18" charset="0"/>
              </a:rPr>
              <a:t>Українського</a:t>
            </a:r>
            <a:r>
              <a:rPr lang="ru-RU" sz="31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3100" b="1" dirty="0" err="1" smtClean="0">
                <a:latin typeface="Times New Roman" pitchFamily="18" charset="0"/>
                <a:cs typeface="Times New Roman" pitchFamily="18" charset="0"/>
              </a:rPr>
              <a:t>книжково-газетного</a:t>
            </a:r>
            <a:r>
              <a:rPr lang="ru-RU" sz="31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3100" b="1" dirty="0" err="1" smtClean="0">
                <a:latin typeface="Times New Roman" pitchFamily="18" charset="0"/>
                <a:cs typeface="Times New Roman" pitchFamily="18" charset="0"/>
              </a:rPr>
              <a:t>технікуму</a:t>
            </a:r>
            <a:r>
              <a:rPr lang="ru-RU" sz="3100" b="1" dirty="0" smtClean="0">
                <a:latin typeface="Times New Roman" pitchFamily="18" charset="0"/>
                <a:cs typeface="Times New Roman" pitchFamily="18" charset="0"/>
              </a:rPr>
              <a:t> (</a:t>
            </a:r>
            <a:r>
              <a:rPr lang="ru-RU" sz="3100" b="1" dirty="0" err="1" smtClean="0">
                <a:latin typeface="Times New Roman" pitchFamily="18" charset="0"/>
                <a:cs typeface="Times New Roman" pitchFamily="18" charset="0"/>
              </a:rPr>
              <a:t>Харківського</a:t>
            </a:r>
            <a:r>
              <a:rPr lang="ru-RU" sz="31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3100" b="1" dirty="0" err="1" smtClean="0">
                <a:latin typeface="Times New Roman" pitchFamily="18" charset="0"/>
                <a:cs typeface="Times New Roman" pitchFamily="18" charset="0"/>
              </a:rPr>
              <a:t>технікуму</a:t>
            </a:r>
            <a:r>
              <a:rPr lang="ru-RU" sz="31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3100" b="1" dirty="0" err="1" smtClean="0">
                <a:latin typeface="Times New Roman" pitchFamily="18" charset="0"/>
                <a:cs typeface="Times New Roman" pitchFamily="18" charset="0"/>
              </a:rPr>
              <a:t>журналістики</a:t>
            </a:r>
            <a:r>
              <a:rPr lang="ru-RU" sz="31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3100" dirty="0" smtClean="0">
                <a:latin typeface="Times New Roman" pitchFamily="18" charset="0"/>
                <a:cs typeface="Times New Roman" pitchFamily="18" charset="0"/>
              </a:rPr>
              <a:t>), де в той час </a:t>
            </a:r>
            <a:r>
              <a:rPr lang="ru-RU" sz="3100" dirty="0" err="1" smtClean="0">
                <a:latin typeface="Times New Roman" pitchFamily="18" charset="0"/>
                <a:cs typeface="Times New Roman" pitchFamily="18" charset="0"/>
              </a:rPr>
              <a:t>викладав</a:t>
            </a:r>
            <a:r>
              <a:rPr lang="ru-RU" sz="3100" dirty="0" smtClean="0">
                <a:latin typeface="Times New Roman" pitchFamily="18" charset="0"/>
                <a:cs typeface="Times New Roman" pitchFamily="18" charset="0"/>
              </a:rPr>
              <a:t> </a:t>
            </a:r>
            <a:r>
              <a:rPr lang="ru-RU" sz="3100" b="1" dirty="0" smtClean="0">
                <a:latin typeface="Times New Roman" pitchFamily="18" charset="0"/>
                <a:cs typeface="Times New Roman" pitchFamily="18" charset="0"/>
              </a:rPr>
              <a:t>Ю. </a:t>
            </a:r>
            <a:r>
              <a:rPr lang="ru-RU" sz="3100" b="1" dirty="0" err="1" smtClean="0">
                <a:latin typeface="Times New Roman" pitchFamily="18" charset="0"/>
                <a:cs typeface="Times New Roman" pitchFamily="18" charset="0"/>
              </a:rPr>
              <a:t>Шевельов</a:t>
            </a:r>
            <a:r>
              <a:rPr lang="ru-RU" sz="3100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ru-RU" sz="3100" dirty="0" err="1" smtClean="0">
                <a:latin typeface="Times New Roman" pitchFamily="18" charset="0"/>
                <a:cs typeface="Times New Roman" pitchFamily="18" charset="0"/>
              </a:rPr>
              <a:t>який</a:t>
            </a:r>
            <a:r>
              <a:rPr lang="ru-RU" sz="31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3100" dirty="0" err="1" smtClean="0">
                <a:latin typeface="Times New Roman" pitchFamily="18" charset="0"/>
                <a:cs typeface="Times New Roman" pitchFamily="18" charset="0"/>
              </a:rPr>
              <a:t>пізніше</a:t>
            </a:r>
            <a:r>
              <a:rPr lang="ru-RU" sz="31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3100" dirty="0" err="1" smtClean="0">
                <a:latin typeface="Times New Roman" pitchFamily="18" charset="0"/>
                <a:cs typeface="Times New Roman" pitchFamily="18" charset="0"/>
              </a:rPr>
              <a:t>згадував</a:t>
            </a:r>
            <a:r>
              <a:rPr lang="ru-RU" sz="31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3100" dirty="0" err="1" smtClean="0">
                <a:latin typeface="Times New Roman" pitchFamily="18" charset="0"/>
                <a:cs typeface="Times New Roman" pitchFamily="18" charset="0"/>
              </a:rPr>
              <a:t>його</a:t>
            </a:r>
            <a:r>
              <a:rPr lang="ru-RU" sz="3100" dirty="0" smtClean="0">
                <a:latin typeface="Times New Roman" pitchFamily="18" charset="0"/>
                <a:cs typeface="Times New Roman" pitchFamily="18" charset="0"/>
              </a:rPr>
              <a:t> як </a:t>
            </a:r>
            <a:r>
              <a:rPr lang="ru-RU" sz="3100" dirty="0" err="1" smtClean="0">
                <a:latin typeface="Times New Roman" pitchFamily="18" charset="0"/>
                <a:cs typeface="Times New Roman" pitchFamily="18" charset="0"/>
              </a:rPr>
              <a:t>свого</a:t>
            </a:r>
            <a:r>
              <a:rPr lang="ru-RU" sz="31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3100" dirty="0" err="1" smtClean="0">
                <a:latin typeface="Times New Roman" pitchFamily="18" charset="0"/>
                <a:cs typeface="Times New Roman" pitchFamily="18" charset="0"/>
              </a:rPr>
              <a:t>найздібнішого</a:t>
            </a:r>
            <a:r>
              <a:rPr lang="ru-RU" sz="31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3100" dirty="0" err="1" smtClean="0">
                <a:latin typeface="Times New Roman" pitchFamily="18" charset="0"/>
                <a:cs typeface="Times New Roman" pitchFamily="18" charset="0"/>
              </a:rPr>
              <a:t>учня</a:t>
            </a:r>
            <a:r>
              <a:rPr lang="ru-RU" sz="3100" dirty="0" smtClean="0">
                <a:latin typeface="Times New Roman" pitchFamily="18" charset="0"/>
                <a:cs typeface="Times New Roman" pitchFamily="18" charset="0"/>
              </a:rPr>
              <a:t> (</a:t>
            </a:r>
            <a:r>
              <a:rPr lang="ru-RU" sz="3100" b="1" dirty="0" smtClean="0">
                <a:latin typeface="Times New Roman" pitchFamily="18" charset="0"/>
                <a:cs typeface="Times New Roman" pitchFamily="18" charset="0"/>
              </a:rPr>
              <a:t>1933-37</a:t>
            </a:r>
            <a:r>
              <a:rPr lang="ru-RU" sz="3100" dirty="0" smtClean="0">
                <a:latin typeface="Times New Roman" pitchFamily="18" charset="0"/>
                <a:cs typeface="Times New Roman" pitchFamily="18" charset="0"/>
              </a:rPr>
              <a:t> роки); </a:t>
            </a:r>
            <a:r>
              <a:rPr lang="ru-RU" sz="3100" dirty="0" err="1" smtClean="0">
                <a:latin typeface="Times New Roman" pitchFamily="18" charset="0"/>
                <a:cs typeface="Times New Roman" pitchFamily="18" charset="0"/>
              </a:rPr>
              <a:t>працював</a:t>
            </a:r>
            <a:r>
              <a:rPr lang="ru-RU" sz="3100" dirty="0" smtClean="0">
                <a:latin typeface="Times New Roman" pitchFamily="18" charset="0"/>
                <a:cs typeface="Times New Roman" pitchFamily="18" charset="0"/>
              </a:rPr>
              <a:t> у </a:t>
            </a:r>
            <a:r>
              <a:rPr lang="ru-RU" sz="3100" dirty="0" err="1" smtClean="0">
                <a:latin typeface="Times New Roman" pitchFamily="18" charset="0"/>
                <a:cs typeface="Times New Roman" pitchFamily="18" charset="0"/>
              </a:rPr>
              <a:t>районній</a:t>
            </a:r>
            <a:r>
              <a:rPr lang="ru-RU" sz="31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3100" dirty="0" err="1" smtClean="0">
                <a:latin typeface="Times New Roman" pitchFamily="18" charset="0"/>
                <a:cs typeface="Times New Roman" pitchFamily="18" charset="0"/>
              </a:rPr>
              <a:t>газеті</a:t>
            </a:r>
            <a:r>
              <a:rPr lang="ru-RU" sz="3100" dirty="0" smtClean="0">
                <a:latin typeface="Times New Roman" pitchFamily="18" charset="0"/>
                <a:cs typeface="Times New Roman" pitchFamily="18" charset="0"/>
              </a:rPr>
              <a:t> на </a:t>
            </a:r>
            <a:r>
              <a:rPr lang="ru-RU" sz="3100" dirty="0" err="1" smtClean="0">
                <a:latin typeface="Times New Roman" pitchFamily="18" charset="0"/>
                <a:cs typeface="Times New Roman" pitchFamily="18" charset="0"/>
              </a:rPr>
              <a:t>Полтавщині</a:t>
            </a:r>
            <a:r>
              <a:rPr lang="ru-RU" sz="3100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ru-RU" sz="3100" dirty="0" err="1" smtClean="0">
                <a:latin typeface="Times New Roman" pitchFamily="18" charset="0"/>
                <a:cs typeface="Times New Roman" pitchFamily="18" charset="0"/>
              </a:rPr>
              <a:t>обласній</a:t>
            </a:r>
            <a:r>
              <a:rPr lang="ru-RU" sz="3100" dirty="0" smtClean="0">
                <a:latin typeface="Times New Roman" pitchFamily="18" charset="0"/>
                <a:cs typeface="Times New Roman" pitchFamily="18" charset="0"/>
              </a:rPr>
              <a:t> – у </a:t>
            </a:r>
            <a:r>
              <a:rPr lang="ru-RU" sz="3100" dirty="0" err="1" smtClean="0">
                <a:latin typeface="Times New Roman" pitchFamily="18" charset="0"/>
                <a:cs typeface="Times New Roman" pitchFamily="18" charset="0"/>
              </a:rPr>
              <a:t>Харкові</a:t>
            </a:r>
            <a:r>
              <a:rPr lang="ru-RU" sz="3100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ru-RU" sz="3100" dirty="0" err="1" smtClean="0">
                <a:latin typeface="Times New Roman" pitchFamily="18" charset="0"/>
                <a:cs typeface="Times New Roman" pitchFamily="18" charset="0"/>
              </a:rPr>
              <a:t>вчителював</a:t>
            </a:r>
            <a:r>
              <a:rPr lang="ru-RU" sz="31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3100" dirty="0" err="1" smtClean="0">
                <a:latin typeface="Times New Roman" pitchFamily="18" charset="0"/>
                <a:cs typeface="Times New Roman" pitchFamily="18" charset="0"/>
              </a:rPr>
              <a:t>у</a:t>
            </a:r>
            <a:r>
              <a:rPr lang="ru-RU" sz="3100" dirty="0" smtClean="0">
                <a:latin typeface="Times New Roman" pitchFamily="18" charset="0"/>
                <a:cs typeface="Times New Roman" pitchFamily="18" charset="0"/>
              </a:rPr>
              <a:t> с. </a:t>
            </a:r>
            <a:r>
              <a:rPr lang="ru-RU" sz="3100" dirty="0" err="1" smtClean="0">
                <a:latin typeface="Times New Roman" pitchFamily="18" charset="0"/>
                <a:cs typeface="Times New Roman" pitchFamily="18" charset="0"/>
              </a:rPr>
              <a:t>Мануйлівці</a:t>
            </a:r>
            <a:r>
              <a:rPr lang="ru-RU" sz="31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0" indent="173038">
              <a:buSzPct val="104000"/>
              <a:buBlip>
                <a:blip r:embed="rId2"/>
              </a:buBlip>
            </a:pPr>
            <a:endParaRPr lang="uk-UA" dirty="0" smtClean="0">
              <a:latin typeface="Monotype Corsiva" pitchFamily="66" charset="0"/>
            </a:endParaRPr>
          </a:p>
          <a:p>
            <a:endParaRPr lang="ru-RU" dirty="0"/>
          </a:p>
        </p:txBody>
      </p:sp>
      <p:pic>
        <p:nvPicPr>
          <p:cNvPr id="4" name="Рисунок 3" descr="gon-04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3710" y="0"/>
            <a:ext cx="6540290" cy="3500438"/>
          </a:xfrm>
          <a:prstGeom prst="rect">
            <a:avLst/>
          </a:prstGeom>
        </p:spPr>
      </p:pic>
      <p:pic>
        <p:nvPicPr>
          <p:cNvPr id="5" name="Содержимое 3" descr="загружено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31" y="71414"/>
            <a:ext cx="2380829" cy="350046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142844" y="214290"/>
            <a:ext cx="4572032" cy="4525963"/>
          </a:xfrm>
        </p:spPr>
        <p:txBody>
          <a:bodyPr>
            <a:normAutofit fontScale="85000" lnSpcReduction="20000"/>
          </a:bodyPr>
          <a:lstStyle/>
          <a:p>
            <a:pPr algn="just">
              <a:buNone/>
            </a:pPr>
            <a:r>
              <a:rPr lang="uk-UA" b="1" dirty="0" smtClean="0">
                <a:latin typeface="Times New Roman" pitchFamily="18" charset="0"/>
                <a:cs typeface="Times New Roman" pitchFamily="18" charset="0"/>
              </a:rPr>
              <a:t>	1936</a:t>
            </a:r>
            <a:r>
              <a:rPr lang="uk-UA" dirty="0" smtClean="0"/>
              <a:t> -  </a:t>
            </a:r>
            <a:r>
              <a:rPr lang="uk-UA" dirty="0" smtClean="0">
                <a:latin typeface="Times New Roman" pitchFamily="18" charset="0"/>
                <a:cs typeface="Times New Roman" pitchFamily="18" charset="0"/>
              </a:rPr>
              <a:t>громадянська війна в Іспанії, молодий Гончар гаряче мріяв потрапити в саму гущу тих подій. Цьому </a:t>
            </a:r>
            <a:r>
              <a:rPr lang="uk-UA" dirty="0" smtClean="0">
                <a:latin typeface="Times New Roman" pitchFamily="18" charset="0"/>
                <a:cs typeface="Times New Roman" pitchFamily="18" charset="0"/>
              </a:rPr>
              <a:t>бажанню </a:t>
            </a:r>
            <a:r>
              <a:rPr lang="uk-UA" dirty="0" smtClean="0">
                <a:latin typeface="Times New Roman" pitchFamily="18" charset="0"/>
                <a:cs typeface="Times New Roman" pitchFamily="18" charset="0"/>
              </a:rPr>
              <a:t>не судилося збутися, але через 5 років він таки «кинув синій портфель» і разом з іншими студентами Харківського університету пішов добровольцем на фронт</a:t>
            </a:r>
            <a:r>
              <a:rPr lang="uk-UA" dirty="0" smtClean="0"/>
              <a:t>.</a:t>
            </a:r>
            <a:endParaRPr lang="ru-RU" dirty="0"/>
          </a:p>
        </p:txBody>
      </p:sp>
      <p:pic>
        <p:nvPicPr>
          <p:cNvPr id="6" name="Рисунок 5" descr="220px-Гончар_О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857752" y="285728"/>
            <a:ext cx="4214842" cy="6475529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chemeClr val="accent1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 descr="Gonchar_pidzhak.jpg"/>
          <p:cNvPicPr>
            <a:picLocks noChangeAspect="1"/>
          </p:cNvPicPr>
          <p:nvPr/>
        </p:nvPicPr>
        <p:blipFill>
          <a:blip r:embed="rId2"/>
          <a:srcRect l="3780" r="3780"/>
          <a:stretch>
            <a:fillRect/>
          </a:stretch>
        </p:blipFill>
        <p:spPr>
          <a:xfrm>
            <a:off x="-21370" y="285728"/>
            <a:ext cx="4307618" cy="6213302"/>
          </a:xfrm>
          <a:prstGeom prst="rect">
            <a:avLst/>
          </a:prstGeom>
        </p:spPr>
      </p:pic>
      <p:sp>
        <p:nvSpPr>
          <p:cNvPr id="9" name="Заголовок 1"/>
          <p:cNvSpPr>
            <a:spLocks noGrp="1"/>
          </p:cNvSpPr>
          <p:nvPr>
            <p:ph type="title"/>
          </p:nvPr>
        </p:nvSpPr>
        <p:spPr>
          <a:xfrm>
            <a:off x="4071934" y="0"/>
            <a:ext cx="4697218" cy="1143000"/>
          </a:xfrm>
        </p:spPr>
        <p:txBody>
          <a:bodyPr>
            <a:normAutofit/>
          </a:bodyPr>
          <a:lstStyle/>
          <a:p>
            <a:r>
              <a:rPr lang="uk-UA" sz="6000" b="1" dirty="0" smtClean="0">
                <a:solidFill>
                  <a:schemeClr val="accent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Monotype Corsiva" pitchFamily="66" charset="0"/>
              </a:rPr>
              <a:t>Навчання</a:t>
            </a:r>
            <a:endParaRPr lang="uk-UA" sz="6000" b="1" dirty="0">
              <a:solidFill>
                <a:schemeClr val="accent1"/>
              </a:solidFill>
              <a:effectLst>
                <a:glow rad="228600">
                  <a:schemeClr val="accent2">
                    <a:satMod val="175000"/>
                    <a:alpha val="40000"/>
                  </a:schemeClr>
                </a:glow>
              </a:effectLst>
              <a:latin typeface="Monotype Corsiva" pitchFamily="66" charset="0"/>
            </a:endParaRPr>
          </a:p>
        </p:txBody>
      </p:sp>
      <p:sp>
        <p:nvSpPr>
          <p:cNvPr id="10" name="Содержимое 9"/>
          <p:cNvSpPr>
            <a:spLocks noGrp="1"/>
          </p:cNvSpPr>
          <p:nvPr>
            <p:ph idx="1"/>
          </p:nvPr>
        </p:nvSpPr>
        <p:spPr>
          <a:xfrm>
            <a:off x="4000496" y="1000108"/>
            <a:ext cx="5143536" cy="5715040"/>
          </a:xfrm>
        </p:spPr>
        <p:txBody>
          <a:bodyPr>
            <a:normAutofit fontScale="77500" lnSpcReduction="20000"/>
          </a:bodyPr>
          <a:lstStyle/>
          <a:p>
            <a:pPr algn="just"/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Вересень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1938 -  вступив на </a:t>
            </a:r>
            <a:r>
              <a:rPr lang="ru-RU" b="1" dirty="0" err="1" smtClean="0">
                <a:latin typeface="Times New Roman" pitchFamily="18" charset="0"/>
                <a:cs typeface="Times New Roman" pitchFamily="18" charset="0"/>
              </a:rPr>
              <a:t>філологічний</a:t>
            </a:r>
            <a:r>
              <a:rPr lang="ru-RU" b="1" dirty="0" smtClean="0">
                <a:latin typeface="Times New Roman" pitchFamily="18" charset="0"/>
                <a:cs typeface="Times New Roman" pitchFamily="18" charset="0"/>
              </a:rPr>
              <a:t> факультет </a:t>
            </a:r>
            <a:r>
              <a:rPr lang="ru-RU" b="1" dirty="0" err="1" smtClean="0">
                <a:latin typeface="Times New Roman" pitchFamily="18" charset="0"/>
                <a:cs typeface="Times New Roman" pitchFamily="18" charset="0"/>
              </a:rPr>
              <a:t>Харківського</a:t>
            </a:r>
            <a:r>
              <a:rPr lang="ru-RU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b="1" dirty="0" err="1" smtClean="0">
                <a:latin typeface="Times New Roman" pitchFamily="18" charset="0"/>
                <a:cs typeface="Times New Roman" pitchFamily="18" charset="0"/>
              </a:rPr>
              <a:t>університету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. Через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багато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років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письменник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згадував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: </a:t>
            </a:r>
            <a:r>
              <a:rPr lang="ru-RU" i="1" dirty="0" smtClean="0">
                <a:latin typeface="Times New Roman" pitchFamily="18" charset="0"/>
                <a:cs typeface="Times New Roman" pitchFamily="18" charset="0"/>
              </a:rPr>
              <a:t>«Коли я переступив </a:t>
            </a:r>
            <a:r>
              <a:rPr lang="ru-RU" i="1" dirty="0" err="1" smtClean="0">
                <a:latin typeface="Times New Roman" pitchFamily="18" charset="0"/>
                <a:cs typeface="Times New Roman" pitchFamily="18" charset="0"/>
              </a:rPr>
              <a:t>поріг</a:t>
            </a:r>
            <a:r>
              <a:rPr lang="ru-RU" i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i="1" dirty="0" err="1" smtClean="0">
                <a:latin typeface="Times New Roman" pitchFamily="18" charset="0"/>
                <a:cs typeface="Times New Roman" pitchFamily="18" charset="0"/>
              </a:rPr>
              <a:t>університету</a:t>
            </a:r>
            <a:r>
              <a:rPr lang="ru-RU" i="1" dirty="0" smtClean="0">
                <a:latin typeface="Times New Roman" pitchFamily="18" charset="0"/>
                <a:cs typeface="Times New Roman" pitchFamily="18" charset="0"/>
              </a:rPr>
              <a:t>, у </a:t>
            </a:r>
            <a:r>
              <a:rPr lang="ru-RU" i="1" dirty="0" err="1" smtClean="0">
                <a:latin typeface="Times New Roman" pitchFamily="18" charset="0"/>
                <a:cs typeface="Times New Roman" pitchFamily="18" charset="0"/>
              </a:rPr>
              <a:t>всьому</a:t>
            </a:r>
            <a:r>
              <a:rPr lang="ru-RU" i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i="1" dirty="0" err="1" smtClean="0">
                <a:latin typeface="Times New Roman" pitchFamily="18" charset="0"/>
                <a:cs typeface="Times New Roman" pitchFamily="18" charset="0"/>
              </a:rPr>
              <a:t>місті</a:t>
            </a:r>
            <a:r>
              <a:rPr lang="ru-RU" i="1" dirty="0" smtClean="0">
                <a:latin typeface="Times New Roman" pitchFamily="18" charset="0"/>
                <a:cs typeface="Times New Roman" pitchFamily="18" charset="0"/>
              </a:rPr>
              <a:t>, гадаю, не </a:t>
            </a:r>
            <a:r>
              <a:rPr lang="ru-RU" i="1" dirty="0" err="1" smtClean="0">
                <a:latin typeface="Times New Roman" pitchFamily="18" charset="0"/>
                <a:cs typeface="Times New Roman" pitchFamily="18" charset="0"/>
              </a:rPr>
              <a:t>було</a:t>
            </a:r>
            <a:r>
              <a:rPr lang="ru-RU" i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i="1" dirty="0" err="1" smtClean="0">
                <a:latin typeface="Times New Roman" pitchFamily="18" charset="0"/>
                <a:cs typeface="Times New Roman" pitchFamily="18" charset="0"/>
              </a:rPr>
              <a:t>людини</a:t>
            </a:r>
            <a:r>
              <a:rPr lang="ru-RU" i="1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ru-RU" i="1" dirty="0" err="1" smtClean="0">
                <a:latin typeface="Times New Roman" pitchFamily="18" charset="0"/>
                <a:cs typeface="Times New Roman" pitchFamily="18" charset="0"/>
              </a:rPr>
              <a:t>щасливішої</a:t>
            </a:r>
            <a:r>
              <a:rPr lang="ru-RU" i="1" dirty="0" smtClean="0">
                <a:latin typeface="Times New Roman" pitchFamily="18" charset="0"/>
                <a:cs typeface="Times New Roman" pitchFamily="18" charset="0"/>
              </a:rPr>
              <a:t> за мене, </a:t>
            </a:r>
            <a:r>
              <a:rPr lang="ru-RU" i="1" dirty="0" err="1" smtClean="0">
                <a:latin typeface="Times New Roman" pitchFamily="18" charset="0"/>
                <a:cs typeface="Times New Roman" pitchFamily="18" charset="0"/>
              </a:rPr>
              <a:t>здійснилася</a:t>
            </a:r>
            <a:r>
              <a:rPr lang="ru-RU" i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i="1" dirty="0" err="1" smtClean="0">
                <a:latin typeface="Times New Roman" pitchFamily="18" charset="0"/>
                <a:cs typeface="Times New Roman" pitchFamily="18" charset="0"/>
              </a:rPr>
              <a:t>заповітна</a:t>
            </a:r>
            <a:r>
              <a:rPr lang="ru-RU" i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i="1" dirty="0" err="1" smtClean="0">
                <a:latin typeface="Times New Roman" pitchFamily="18" charset="0"/>
                <a:cs typeface="Times New Roman" pitchFamily="18" charset="0"/>
              </a:rPr>
              <a:t>мрія</a:t>
            </a:r>
            <a:r>
              <a:rPr lang="ru-RU" i="1" dirty="0" smtClean="0"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ru-RU" i="1" dirty="0" err="1" smtClean="0">
                <a:latin typeface="Times New Roman" pitchFamily="18" charset="0"/>
                <a:cs typeface="Times New Roman" pitchFamily="18" charset="0"/>
              </a:rPr>
              <a:t>з</a:t>
            </a:r>
            <a:r>
              <a:rPr lang="ru-RU" i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i="1" dirty="0" err="1" smtClean="0">
                <a:latin typeface="Times New Roman" pitchFamily="18" charset="0"/>
                <a:cs typeface="Times New Roman" pitchFamily="18" charset="0"/>
              </a:rPr>
              <a:t>радісним</a:t>
            </a:r>
            <a:r>
              <a:rPr lang="ru-RU" i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i="1" dirty="0" err="1" smtClean="0">
                <a:latin typeface="Times New Roman" pitchFamily="18" charset="0"/>
                <a:cs typeface="Times New Roman" pitchFamily="18" charset="0"/>
              </a:rPr>
              <a:t>завмиранням</a:t>
            </a:r>
            <a:r>
              <a:rPr lang="ru-RU" i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i="1" dirty="0" err="1" smtClean="0">
                <a:latin typeface="Times New Roman" pitchFamily="18" charset="0"/>
                <a:cs typeface="Times New Roman" pitchFamily="18" charset="0"/>
              </a:rPr>
              <a:t>серця</a:t>
            </a:r>
            <a:r>
              <a:rPr lang="ru-RU" i="1" dirty="0" smtClean="0">
                <a:latin typeface="Times New Roman" pitchFamily="18" charset="0"/>
                <a:cs typeface="Times New Roman" pitchFamily="18" charset="0"/>
              </a:rPr>
              <a:t> ступив я в </a:t>
            </a:r>
            <a:r>
              <a:rPr lang="ru-RU" i="1" dirty="0" err="1" smtClean="0">
                <a:latin typeface="Times New Roman" pitchFamily="18" charset="0"/>
                <a:cs typeface="Times New Roman" pitchFamily="18" charset="0"/>
              </a:rPr>
              <a:t>цей</a:t>
            </a:r>
            <a:r>
              <a:rPr lang="ru-RU" i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i="1" dirty="0" err="1" smtClean="0">
                <a:latin typeface="Times New Roman" pitchFamily="18" charset="0"/>
                <a:cs typeface="Times New Roman" pitchFamily="18" charset="0"/>
              </a:rPr>
              <a:t>сонячний</a:t>
            </a:r>
            <a:r>
              <a:rPr lang="ru-RU" i="1" dirty="0" smtClean="0">
                <a:latin typeface="Times New Roman" pitchFamily="18" charset="0"/>
                <a:cs typeface="Times New Roman" pitchFamily="18" charset="0"/>
              </a:rPr>
              <a:t> храм науки…»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На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першому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курсі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написав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оповідання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b="1" dirty="0" smtClean="0">
                <a:latin typeface="Times New Roman" pitchFamily="18" charset="0"/>
                <a:cs typeface="Times New Roman" pitchFamily="18" charset="0"/>
              </a:rPr>
              <a:t>«</a:t>
            </a:r>
            <a:r>
              <a:rPr lang="ru-RU" b="1" dirty="0" err="1" smtClean="0">
                <a:latin typeface="Times New Roman" pitchFamily="18" charset="0"/>
                <a:cs typeface="Times New Roman" pitchFamily="18" charset="0"/>
              </a:rPr>
              <a:t>Черешні</a:t>
            </a:r>
            <a:r>
              <a:rPr lang="ru-RU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b="1" dirty="0" err="1" smtClean="0">
                <a:latin typeface="Times New Roman" pitchFamily="18" charset="0"/>
                <a:cs typeface="Times New Roman" pitchFamily="18" charset="0"/>
              </a:rPr>
              <a:t>цвітуть</a:t>
            </a:r>
            <a:r>
              <a:rPr lang="ru-RU" b="1" dirty="0" smtClean="0">
                <a:latin typeface="Times New Roman" pitchFamily="18" charset="0"/>
                <a:cs typeface="Times New Roman" pitchFamily="18" charset="0"/>
              </a:rPr>
              <a:t>»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, яке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опублікували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в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журналі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«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Радянська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література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», а </a:t>
            </a:r>
            <a:r>
              <a:rPr lang="ru-RU" b="1" dirty="0" smtClean="0">
                <a:latin typeface="Times New Roman" pitchFamily="18" charset="0"/>
                <a:cs typeface="Times New Roman" pitchFamily="18" charset="0"/>
              </a:rPr>
              <a:t>1941 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за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оповідання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b="1" dirty="0" smtClean="0">
                <a:latin typeface="Times New Roman" pitchFamily="18" charset="0"/>
                <a:cs typeface="Times New Roman" pitchFamily="18" charset="0"/>
              </a:rPr>
              <a:t>«</a:t>
            </a:r>
            <a:r>
              <a:rPr lang="ru-RU" b="1" dirty="0" err="1" smtClean="0">
                <a:latin typeface="Times New Roman" pitchFamily="18" charset="0"/>
                <a:cs typeface="Times New Roman" pitchFamily="18" charset="0"/>
              </a:rPr>
              <a:t>Орля</a:t>
            </a:r>
            <a:r>
              <a:rPr lang="ru-RU" b="1" dirty="0" smtClean="0">
                <a:latin typeface="Times New Roman" pitchFamily="18" charset="0"/>
                <a:cs typeface="Times New Roman" pitchFamily="18" charset="0"/>
              </a:rPr>
              <a:t>»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отримав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свою першу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премію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endParaRPr lang="ru-RU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214282" y="3786190"/>
            <a:ext cx="8678198" cy="2447132"/>
          </a:xfrm>
        </p:spPr>
        <p:txBody>
          <a:bodyPr>
            <a:noAutofit/>
          </a:bodyPr>
          <a:lstStyle/>
          <a:p>
            <a:pPr marL="0" indent="361950" algn="just">
              <a:buNone/>
              <a:tabLst>
                <a:tab pos="173038" algn="l"/>
              </a:tabLst>
            </a:pPr>
            <a:r>
              <a:rPr lang="ru-RU" sz="2400" b="1" dirty="0" smtClean="0">
                <a:latin typeface="Times New Roman" pitchFamily="18" charset="0"/>
                <a:cs typeface="Times New Roman" pitchFamily="18" charset="0"/>
              </a:rPr>
              <a:t>Червень 1941 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- </a:t>
            </a:r>
            <a:r>
              <a:rPr lang="ru-RU" sz="2400" dirty="0" err="1" smtClean="0">
                <a:latin typeface="Times New Roman" pitchFamily="18" charset="0"/>
                <a:cs typeface="Times New Roman" pitchFamily="18" charset="0"/>
              </a:rPr>
              <a:t>іде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 добровольцем на фронт у </a:t>
            </a:r>
            <a:r>
              <a:rPr lang="ru-RU" sz="2400" dirty="0" err="1" smtClean="0">
                <a:latin typeface="Times New Roman" pitchFamily="18" charset="0"/>
                <a:cs typeface="Times New Roman" pitchFamily="18" charset="0"/>
              </a:rPr>
              <a:t>складі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400" dirty="0" err="1" smtClean="0">
                <a:latin typeface="Times New Roman" pitchFamily="18" charset="0"/>
                <a:cs typeface="Times New Roman" pitchFamily="18" charset="0"/>
              </a:rPr>
              <a:t>студентського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400" dirty="0" err="1" smtClean="0">
                <a:latin typeface="Times New Roman" pitchFamily="18" charset="0"/>
                <a:cs typeface="Times New Roman" pitchFamily="18" charset="0"/>
              </a:rPr>
              <a:t>батальйону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. Про долю </a:t>
            </a:r>
            <a:r>
              <a:rPr lang="ru-RU" sz="2400" dirty="0" err="1" smtClean="0">
                <a:latin typeface="Times New Roman" pitchFamily="18" charset="0"/>
                <a:cs typeface="Times New Roman" pitchFamily="18" charset="0"/>
              </a:rPr>
              <a:t>студбату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 написав у </a:t>
            </a:r>
            <a:r>
              <a:rPr lang="ru-RU" sz="2400" dirty="0" err="1" smtClean="0">
                <a:latin typeface="Times New Roman" pitchFamily="18" charset="0"/>
                <a:cs typeface="Times New Roman" pitchFamily="18" charset="0"/>
              </a:rPr>
              <a:t>романі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400" b="1" dirty="0" smtClean="0">
                <a:latin typeface="Times New Roman" pitchFamily="18" charset="0"/>
                <a:cs typeface="Times New Roman" pitchFamily="18" charset="0"/>
              </a:rPr>
              <a:t>«Людина </a:t>
            </a:r>
            <a:r>
              <a:rPr lang="ru-RU" sz="2400" b="1" dirty="0" err="1" smtClean="0">
                <a:latin typeface="Times New Roman" pitchFamily="18" charset="0"/>
                <a:cs typeface="Times New Roman" pitchFamily="18" charset="0"/>
              </a:rPr>
              <a:t>і</a:t>
            </a:r>
            <a:r>
              <a:rPr lang="ru-RU" sz="24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400" b="1" dirty="0" err="1" smtClean="0">
                <a:latin typeface="Times New Roman" pitchFamily="18" charset="0"/>
                <a:cs typeface="Times New Roman" pitchFamily="18" charset="0"/>
              </a:rPr>
              <a:t>зброя</a:t>
            </a:r>
            <a:r>
              <a:rPr lang="ru-RU" sz="2400" b="1" dirty="0" smtClean="0">
                <a:latin typeface="Times New Roman" pitchFamily="18" charset="0"/>
                <a:cs typeface="Times New Roman" pitchFamily="18" charset="0"/>
              </a:rPr>
              <a:t>», 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за </a:t>
            </a:r>
            <a:r>
              <a:rPr lang="ru-RU" sz="2400" dirty="0" err="1" smtClean="0">
                <a:latin typeface="Times New Roman" pitchFamily="18" charset="0"/>
                <a:cs typeface="Times New Roman" pitchFamily="18" charset="0"/>
              </a:rPr>
              <a:t>який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400" dirty="0" err="1" smtClean="0">
                <a:latin typeface="Times New Roman" pitchFamily="18" charset="0"/>
                <a:cs typeface="Times New Roman" pitchFamily="18" charset="0"/>
              </a:rPr>
              <a:t>був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400" dirty="0" err="1" smtClean="0">
                <a:latin typeface="Times New Roman" pitchFamily="18" charset="0"/>
                <a:cs typeface="Times New Roman" pitchFamily="18" charset="0"/>
              </a:rPr>
              <a:t>нагороджений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 державною </a:t>
            </a:r>
            <a:r>
              <a:rPr lang="ru-RU" sz="2400" dirty="0" err="1" smtClean="0">
                <a:latin typeface="Times New Roman" pitchFamily="18" charset="0"/>
                <a:cs typeface="Times New Roman" pitchFamily="18" charset="0"/>
              </a:rPr>
              <a:t>премією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400" dirty="0" err="1" smtClean="0">
                <a:latin typeface="Times New Roman" pitchFamily="18" charset="0"/>
                <a:cs typeface="Times New Roman" pitchFamily="18" charset="0"/>
              </a:rPr>
              <a:t>ім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. Т. </a:t>
            </a:r>
            <a:r>
              <a:rPr lang="ru-RU" sz="2400" dirty="0" err="1" smtClean="0">
                <a:latin typeface="Times New Roman" pitchFamily="18" charset="0"/>
                <a:cs typeface="Times New Roman" pitchFamily="18" charset="0"/>
              </a:rPr>
              <a:t>Шевченка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. На </a:t>
            </a:r>
            <a:r>
              <a:rPr lang="ru-RU" sz="2400" dirty="0" err="1" smtClean="0">
                <a:latin typeface="Times New Roman" pitchFamily="18" charset="0"/>
                <a:cs typeface="Times New Roman" pitchFamily="18" charset="0"/>
              </a:rPr>
              <a:t>війні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400" dirty="0" err="1" smtClean="0">
                <a:latin typeface="Times New Roman" pitchFamily="18" charset="0"/>
                <a:cs typeface="Times New Roman" pitchFamily="18" charset="0"/>
              </a:rPr>
              <a:t>був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 старшиною </a:t>
            </a:r>
            <a:r>
              <a:rPr lang="ru-RU" sz="2400" dirty="0" err="1" smtClean="0">
                <a:latin typeface="Times New Roman" pitchFamily="18" charset="0"/>
                <a:cs typeface="Times New Roman" pitchFamily="18" charset="0"/>
              </a:rPr>
              <a:t>мінометної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400" dirty="0" err="1" smtClean="0">
                <a:latin typeface="Times New Roman" pitchFamily="18" charset="0"/>
                <a:cs typeface="Times New Roman" pitchFamily="18" charset="0"/>
              </a:rPr>
              <a:t>батареї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,  </a:t>
            </a:r>
            <a:r>
              <a:rPr lang="ru-RU" sz="2400" dirty="0" err="1" smtClean="0">
                <a:latin typeface="Times New Roman" pitchFamily="18" charset="0"/>
                <a:cs typeface="Times New Roman" pitchFamily="18" charset="0"/>
              </a:rPr>
              <a:t>двічі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 поранений. На </a:t>
            </a:r>
            <a:r>
              <a:rPr lang="ru-RU" sz="2400" dirty="0" err="1" smtClean="0">
                <a:latin typeface="Times New Roman" pitchFamily="18" charset="0"/>
                <a:cs typeface="Times New Roman" pitchFamily="18" charset="0"/>
              </a:rPr>
              <a:t>фронті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 писав </a:t>
            </a:r>
            <a:r>
              <a:rPr lang="ru-RU" sz="2400" dirty="0" err="1" smtClean="0">
                <a:latin typeface="Times New Roman" pitchFamily="18" charset="0"/>
                <a:cs typeface="Times New Roman" pitchFamily="18" charset="0"/>
              </a:rPr>
              <a:t>вірші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ru-RU" sz="2400" dirty="0" err="1" smtClean="0">
                <a:latin typeface="Times New Roman" pitchFamily="18" charset="0"/>
                <a:cs typeface="Times New Roman" pitchFamily="18" charset="0"/>
              </a:rPr>
              <a:t>які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400" dirty="0" err="1" smtClean="0">
                <a:latin typeface="Times New Roman" pitchFamily="18" charset="0"/>
                <a:cs typeface="Times New Roman" pitchFamily="18" charset="0"/>
              </a:rPr>
              <a:t>публікувалися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 в </a:t>
            </a:r>
            <a:r>
              <a:rPr lang="ru-RU" sz="2400" dirty="0" err="1" smtClean="0">
                <a:latin typeface="Times New Roman" pitchFamily="18" charset="0"/>
                <a:cs typeface="Times New Roman" pitchFamily="18" charset="0"/>
              </a:rPr>
              <a:t>дивізійній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400" dirty="0" err="1" smtClean="0">
                <a:latin typeface="Times New Roman" pitchFamily="18" charset="0"/>
                <a:cs typeface="Times New Roman" pitchFamily="18" charset="0"/>
              </a:rPr>
              <a:t>газеті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. Вони </a:t>
            </a:r>
            <a:r>
              <a:rPr lang="ru-RU" sz="2400" dirty="0" err="1" smtClean="0">
                <a:latin typeface="Times New Roman" pitchFamily="18" charset="0"/>
                <a:cs typeface="Times New Roman" pitchFamily="18" charset="0"/>
              </a:rPr>
              <a:t>народжувалися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 в </a:t>
            </a:r>
            <a:r>
              <a:rPr lang="ru-RU" sz="2400" dirty="0" err="1" smtClean="0">
                <a:latin typeface="Times New Roman" pitchFamily="18" charset="0"/>
                <a:cs typeface="Times New Roman" pitchFamily="18" charset="0"/>
              </a:rPr>
              <a:t>перервах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400" dirty="0" err="1" smtClean="0">
                <a:latin typeface="Times New Roman" pitchFamily="18" charset="0"/>
                <a:cs typeface="Times New Roman" pitchFamily="18" charset="0"/>
              </a:rPr>
              <a:t>між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 боями, </a:t>
            </a:r>
            <a:r>
              <a:rPr lang="ru-RU" sz="2400" dirty="0" err="1" smtClean="0">
                <a:latin typeface="Times New Roman" pitchFamily="18" charset="0"/>
                <a:cs typeface="Times New Roman" pitchFamily="18" charset="0"/>
              </a:rPr>
              <a:t>їх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400" dirty="0" err="1" smtClean="0">
                <a:latin typeface="Times New Roman" pitchFamily="18" charset="0"/>
                <a:cs typeface="Times New Roman" pitchFamily="18" charset="0"/>
              </a:rPr>
              <a:t>назве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400" dirty="0" err="1" smtClean="0">
                <a:latin typeface="Times New Roman" pitchFamily="18" charset="0"/>
                <a:cs typeface="Times New Roman" pitchFamily="18" charset="0"/>
              </a:rPr>
              <a:t>згодом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 «конспектами </a:t>
            </a:r>
            <a:r>
              <a:rPr lang="ru-RU" sz="2400" dirty="0" err="1" smtClean="0">
                <a:latin typeface="Times New Roman" pitchFamily="18" charset="0"/>
                <a:cs typeface="Times New Roman" pitchFamily="18" charset="0"/>
              </a:rPr>
              <a:t>почуттів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», «</a:t>
            </a:r>
            <a:r>
              <a:rPr lang="ru-RU" sz="2400" dirty="0" err="1" smtClean="0">
                <a:latin typeface="Times New Roman" pitchFamily="18" charset="0"/>
                <a:cs typeface="Times New Roman" pitchFamily="18" charset="0"/>
              </a:rPr>
              <a:t>поетичними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400" dirty="0" err="1" smtClean="0">
                <a:latin typeface="Times New Roman" pitchFamily="18" charset="0"/>
                <a:cs typeface="Times New Roman" pitchFamily="18" charset="0"/>
              </a:rPr>
              <a:t>чернетками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 для </a:t>
            </a:r>
            <a:r>
              <a:rPr lang="ru-RU" sz="2400" dirty="0" err="1" smtClean="0">
                <a:latin typeface="Times New Roman" pitchFamily="18" charset="0"/>
                <a:cs typeface="Times New Roman" pitchFamily="18" charset="0"/>
              </a:rPr>
              <a:t>майбутніх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400" dirty="0" err="1" smtClean="0">
                <a:latin typeface="Times New Roman" pitchFamily="18" charset="0"/>
                <a:cs typeface="Times New Roman" pitchFamily="18" charset="0"/>
              </a:rPr>
              <a:t>творів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». </a:t>
            </a:r>
            <a:endParaRPr lang="uk-UA" sz="2400" dirty="0" smtClean="0">
              <a:latin typeface="Times New Roman" pitchFamily="18" charset="0"/>
              <a:cs typeface="Times New Roman" pitchFamily="18" charset="0"/>
            </a:endParaRPr>
          </a:p>
          <a:p>
            <a:pPr marL="0" indent="361950" algn="just">
              <a:buNone/>
              <a:tabLst>
                <a:tab pos="173038" algn="l"/>
              </a:tabLst>
            </a:pPr>
            <a:endParaRPr lang="uk-UA" sz="24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6386" name="Picture 2" descr="http://library-kart.kh.ua/virtual/2/index.files/image35835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0636" y="214290"/>
            <a:ext cx="6863364" cy="335756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6388" name="AutoShape 4" descr="https://encrypted-tbn2.gstatic.com/images?q=tbn:ANd9GcR_JXzGfd2IoOMvrzfj1CW8YrMkKE2RKtIy0jGh6eUbBhrYq9D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/>
          </a:p>
        </p:txBody>
      </p:sp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-285784" y="1000116"/>
            <a:ext cx="2714644" cy="1143000"/>
          </a:xfrm>
        </p:spPr>
        <p:txBody>
          <a:bodyPr>
            <a:normAutofit/>
          </a:bodyPr>
          <a:lstStyle/>
          <a:p>
            <a:r>
              <a:rPr lang="uk-UA" sz="6000" b="1" dirty="0" smtClean="0">
                <a:solidFill>
                  <a:schemeClr val="accent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Monotype Corsiva" pitchFamily="66" charset="0"/>
              </a:rPr>
              <a:t>Війна</a:t>
            </a:r>
            <a:endParaRPr lang="uk-UA" sz="6000" b="1" dirty="0">
              <a:solidFill>
                <a:schemeClr val="accent1"/>
              </a:solidFill>
              <a:effectLst>
                <a:glow rad="228600">
                  <a:schemeClr val="accent2">
                    <a:satMod val="175000"/>
                    <a:alpha val="40000"/>
                  </a:schemeClr>
                </a:glow>
              </a:effectLst>
              <a:latin typeface="Monotype Corsiva" pitchFamily="66" charset="0"/>
            </a:endParaRPr>
          </a:p>
        </p:txBody>
      </p:sp>
    </p:spTree>
  </p:cSld>
  <p:clrMapOvr>
    <a:masterClrMapping/>
  </p:clrMapOvr>
  <p:transition>
    <p:newsflash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0" y="-24"/>
            <a:ext cx="4572000" cy="3382955"/>
          </a:xfrm>
        </p:spPr>
        <p:txBody>
          <a:bodyPr>
            <a:normAutofit fontScale="85000" lnSpcReduction="20000"/>
          </a:bodyPr>
          <a:lstStyle/>
          <a:p>
            <a:pPr algn="ctr">
              <a:buNone/>
            </a:pPr>
            <a:r>
              <a:rPr lang="uk-UA" b="1" dirty="0" smtClean="0"/>
              <a:t>	</a:t>
            </a:r>
            <a:r>
              <a:rPr lang="uk-UA" sz="3000" b="1" dirty="0" smtClean="0">
                <a:latin typeface="Times New Roman" pitchFamily="18" charset="0"/>
                <a:cs typeface="Times New Roman" pitchFamily="18" charset="0"/>
              </a:rPr>
              <a:t>Улітку 1942 </a:t>
            </a:r>
            <a:r>
              <a:rPr lang="uk-UA" sz="3000" dirty="0" smtClean="0">
                <a:latin typeface="Times New Roman" pitchFamily="18" charset="0"/>
                <a:cs typeface="Times New Roman" pitchFamily="18" charset="0"/>
              </a:rPr>
              <a:t>року на </a:t>
            </a:r>
            <a:r>
              <a:rPr lang="uk-UA" sz="3000" dirty="0" err="1" smtClean="0">
                <a:latin typeface="Times New Roman" pitchFamily="18" charset="0"/>
                <a:cs typeface="Times New Roman" pitchFamily="18" charset="0"/>
              </a:rPr>
              <a:t>Білгородщині</a:t>
            </a:r>
            <a:r>
              <a:rPr lang="uk-UA" sz="3000" dirty="0" smtClean="0">
                <a:latin typeface="Times New Roman" pitchFamily="18" charset="0"/>
                <a:cs typeface="Times New Roman" pitchFamily="18" charset="0"/>
              </a:rPr>
              <a:t> опинився у фашистському полоні, звідки за рік вдалося втекти (1943), </a:t>
            </a:r>
            <a:r>
              <a:rPr lang="ru-RU" sz="3000" dirty="0" smtClean="0">
                <a:latin typeface="Times New Roman" pitchFamily="18" charset="0"/>
                <a:cs typeface="Times New Roman" pitchFamily="18" charset="0"/>
              </a:rPr>
              <a:t> </a:t>
            </a:r>
            <a:r>
              <a:rPr lang="ru-RU" sz="3000" dirty="0" err="1" smtClean="0">
                <a:latin typeface="Times New Roman" pitchFamily="18" charset="0"/>
                <a:cs typeface="Times New Roman" pitchFamily="18" charset="0"/>
              </a:rPr>
              <a:t>продовжував</a:t>
            </a:r>
            <a:r>
              <a:rPr lang="ru-RU" sz="3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3000" dirty="0" err="1" smtClean="0">
                <a:latin typeface="Times New Roman" pitchFamily="18" charset="0"/>
                <a:cs typeface="Times New Roman" pitchFamily="18" charset="0"/>
              </a:rPr>
              <a:t>воювати</a:t>
            </a:r>
            <a:r>
              <a:rPr lang="ru-RU" sz="3000" dirty="0" smtClean="0">
                <a:latin typeface="Times New Roman" pitchFamily="18" charset="0"/>
                <a:cs typeface="Times New Roman" pitchFamily="18" charset="0"/>
              </a:rPr>
              <a:t> в </a:t>
            </a:r>
            <a:r>
              <a:rPr lang="ru-RU" sz="3000" dirty="0" err="1" smtClean="0">
                <a:latin typeface="Times New Roman" pitchFamily="18" charset="0"/>
                <a:cs typeface="Times New Roman" pitchFamily="18" charset="0"/>
              </a:rPr>
              <a:t>Червоній</a:t>
            </a:r>
            <a:r>
              <a:rPr lang="ru-RU" sz="3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3000" dirty="0" err="1" smtClean="0">
                <a:latin typeface="Times New Roman" pitchFamily="18" charset="0"/>
                <a:cs typeface="Times New Roman" pitchFamily="18" charset="0"/>
              </a:rPr>
              <a:t>армії</a:t>
            </a:r>
            <a:r>
              <a:rPr lang="ru-RU" sz="3000" dirty="0" smtClean="0"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ru-RU" sz="3000" dirty="0" err="1" smtClean="0">
                <a:latin typeface="Times New Roman" pitchFamily="18" charset="0"/>
                <a:cs typeface="Times New Roman" pitchFamily="18" charset="0"/>
              </a:rPr>
              <a:t>Війну</a:t>
            </a:r>
            <a:r>
              <a:rPr lang="ru-RU" sz="3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3000" dirty="0" err="1" smtClean="0">
                <a:latin typeface="Times New Roman" pitchFamily="18" charset="0"/>
                <a:cs typeface="Times New Roman" pitchFamily="18" charset="0"/>
              </a:rPr>
              <a:t>закінчив</a:t>
            </a:r>
            <a:r>
              <a:rPr lang="ru-RU" sz="3000" dirty="0" smtClean="0">
                <a:latin typeface="Times New Roman" pitchFamily="18" charset="0"/>
                <a:cs typeface="Times New Roman" pitchFamily="18" charset="0"/>
              </a:rPr>
              <a:t> старшим сержантом на </a:t>
            </a:r>
            <a:r>
              <a:rPr lang="ru-RU" sz="3000" dirty="0" err="1" smtClean="0">
                <a:latin typeface="Times New Roman" pitchFamily="18" charset="0"/>
                <a:cs typeface="Times New Roman" pitchFamily="18" charset="0"/>
              </a:rPr>
              <a:t>посаді</a:t>
            </a:r>
            <a:r>
              <a:rPr lang="ru-RU" sz="3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3000" dirty="0" err="1" smtClean="0">
                <a:latin typeface="Times New Roman" pitchFamily="18" charset="0"/>
                <a:cs typeface="Times New Roman" pitchFamily="18" charset="0"/>
              </a:rPr>
              <a:t>старшини</a:t>
            </a:r>
            <a:r>
              <a:rPr lang="ru-RU" sz="3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3000" dirty="0" err="1" smtClean="0">
                <a:latin typeface="Times New Roman" pitchFamily="18" charset="0"/>
                <a:cs typeface="Times New Roman" pitchFamily="18" charset="0"/>
              </a:rPr>
              <a:t>мінометної</a:t>
            </a:r>
            <a:r>
              <a:rPr lang="ru-RU" sz="3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3000" dirty="0" err="1" smtClean="0">
                <a:latin typeface="Times New Roman" pitchFamily="18" charset="0"/>
                <a:cs typeface="Times New Roman" pitchFamily="18" charset="0"/>
              </a:rPr>
              <a:t>батареї</a:t>
            </a:r>
            <a:r>
              <a:rPr lang="ru-RU" sz="3000" dirty="0" smtClean="0">
                <a:latin typeface="Times New Roman" pitchFamily="18" charset="0"/>
                <a:cs typeface="Times New Roman" pitchFamily="18" charset="0"/>
              </a:rPr>
              <a:t>. </a:t>
            </a:r>
            <a:endParaRPr lang="ru-RU" sz="3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Рисунок 3" descr="gonchar1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06" y="3214686"/>
            <a:ext cx="4497394" cy="3380541"/>
          </a:xfrm>
          <a:prstGeom prst="rect">
            <a:avLst/>
          </a:prstGeom>
        </p:spPr>
      </p:pic>
      <p:pic>
        <p:nvPicPr>
          <p:cNvPr id="5" name="Рисунок 4" descr="images.jpg"/>
          <p:cNvPicPr>
            <a:picLocks noChangeAspect="1"/>
          </p:cNvPicPr>
          <p:nvPr/>
        </p:nvPicPr>
        <p:blipFill>
          <a:blip r:embed="rId3"/>
          <a:srcRect b="12641"/>
          <a:stretch>
            <a:fillRect/>
          </a:stretch>
        </p:blipFill>
        <p:spPr>
          <a:xfrm>
            <a:off x="4699446" y="177831"/>
            <a:ext cx="4158834" cy="646587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95536" y="4941168"/>
            <a:ext cx="8229600" cy="1612776"/>
          </a:xfrm>
        </p:spPr>
        <p:txBody>
          <a:bodyPr/>
          <a:lstStyle/>
          <a:p>
            <a:pPr algn="ctr">
              <a:buNone/>
            </a:pP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Нагороджений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орденами </a:t>
            </a:r>
            <a:r>
              <a:rPr lang="ru-RU" b="1" dirty="0" smtClean="0">
                <a:latin typeface="Times New Roman" pitchFamily="18" charset="0"/>
                <a:cs typeface="Times New Roman" pitchFamily="18" charset="0"/>
              </a:rPr>
              <a:t>"</a:t>
            </a:r>
            <a:r>
              <a:rPr lang="ru-RU" b="1" dirty="0" err="1" smtClean="0">
                <a:latin typeface="Times New Roman" pitchFamily="18" charset="0"/>
                <a:cs typeface="Times New Roman" pitchFamily="18" charset="0"/>
              </a:rPr>
              <a:t>Слави</a:t>
            </a:r>
            <a:r>
              <a:rPr lang="ru-RU" b="1" dirty="0" smtClean="0">
                <a:latin typeface="Times New Roman" pitchFamily="18" charset="0"/>
                <a:cs typeface="Times New Roman" pitchFamily="18" charset="0"/>
              </a:rPr>
              <a:t>"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і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b="1" dirty="0" smtClean="0">
                <a:latin typeface="Times New Roman" pitchFamily="18" charset="0"/>
                <a:cs typeface="Times New Roman" pitchFamily="18" charset="0"/>
              </a:rPr>
              <a:t>"</a:t>
            </a:r>
            <a:r>
              <a:rPr lang="ru-RU" b="1" dirty="0" err="1" smtClean="0">
                <a:latin typeface="Times New Roman" pitchFamily="18" charset="0"/>
                <a:cs typeface="Times New Roman" pitchFamily="18" charset="0"/>
              </a:rPr>
              <a:t>Червоної</a:t>
            </a:r>
            <a:r>
              <a:rPr lang="ru-RU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b="1" dirty="0" err="1" smtClean="0">
                <a:latin typeface="Times New Roman" pitchFamily="18" charset="0"/>
                <a:cs typeface="Times New Roman" pitchFamily="18" charset="0"/>
              </a:rPr>
              <a:t>Зірки</a:t>
            </a:r>
            <a:r>
              <a:rPr lang="ru-RU" b="1" dirty="0" smtClean="0">
                <a:latin typeface="Times New Roman" pitchFamily="18" charset="0"/>
                <a:cs typeface="Times New Roman" pitchFamily="18" charset="0"/>
              </a:rPr>
              <a:t>",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трьома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медалями </a:t>
            </a:r>
            <a:r>
              <a:rPr lang="ru-RU" b="1" dirty="0" smtClean="0">
                <a:latin typeface="Times New Roman" pitchFamily="18" charset="0"/>
                <a:cs typeface="Times New Roman" pitchFamily="18" charset="0"/>
              </a:rPr>
              <a:t>"За </a:t>
            </a:r>
            <a:r>
              <a:rPr lang="ru-RU" b="1" dirty="0" err="1" smtClean="0">
                <a:latin typeface="Times New Roman" pitchFamily="18" charset="0"/>
                <a:cs typeface="Times New Roman" pitchFamily="18" charset="0"/>
              </a:rPr>
              <a:t>відвагу</a:t>
            </a:r>
            <a:r>
              <a:rPr lang="ru-RU" b="1" dirty="0" smtClean="0">
                <a:latin typeface="Times New Roman" pitchFamily="18" charset="0"/>
                <a:cs typeface="Times New Roman" pitchFamily="18" charset="0"/>
              </a:rPr>
              <a:t>"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ru-RU" dirty="0" err="1" smtClean="0">
                <a:latin typeface="Times New Roman" pitchFamily="18" charset="0"/>
                <a:cs typeface="Times New Roman" pitchFamily="18" charset="0"/>
              </a:rPr>
              <a:t>медаллю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b="1" dirty="0" smtClean="0">
                <a:latin typeface="Times New Roman" pitchFamily="18" charset="0"/>
                <a:cs typeface="Times New Roman" pitchFamily="18" charset="0"/>
              </a:rPr>
              <a:t>"За оборону </a:t>
            </a:r>
            <a:r>
              <a:rPr lang="ru-RU" b="1" dirty="0" err="1" smtClean="0">
                <a:latin typeface="Times New Roman" pitchFamily="18" charset="0"/>
                <a:cs typeface="Times New Roman" pitchFamily="18" charset="0"/>
              </a:rPr>
              <a:t>Києва</a:t>
            </a:r>
            <a:r>
              <a:rPr lang="ru-RU" b="1" dirty="0" smtClean="0">
                <a:latin typeface="Times New Roman" pitchFamily="18" charset="0"/>
                <a:cs typeface="Times New Roman" pitchFamily="18" charset="0"/>
              </a:rPr>
              <a:t>".</a:t>
            </a:r>
            <a:endParaRPr lang="uk-UA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Рисунок 3" descr="img8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00025" y="1571612"/>
            <a:ext cx="5372107" cy="2683193"/>
          </a:xfrm>
          <a:prstGeom prst="rect">
            <a:avLst/>
          </a:prstGeom>
        </p:spPr>
      </p:pic>
      <p:pic>
        <p:nvPicPr>
          <p:cNvPr id="6" name="Рисунок 5" descr="images (2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8" y="-24"/>
            <a:ext cx="3214698" cy="5018501"/>
          </a:xfrm>
          <a:prstGeom prst="rect">
            <a:avLst/>
          </a:prstGeom>
        </p:spPr>
      </p:pic>
      <p:sp>
        <p:nvSpPr>
          <p:cNvPr id="7" name="Заголовок 1"/>
          <p:cNvSpPr>
            <a:spLocks noGrp="1"/>
          </p:cNvSpPr>
          <p:nvPr>
            <p:ph type="title"/>
          </p:nvPr>
        </p:nvSpPr>
        <p:spPr>
          <a:xfrm>
            <a:off x="357158" y="-24"/>
            <a:ext cx="5000660" cy="1643074"/>
          </a:xfrm>
        </p:spPr>
        <p:txBody>
          <a:bodyPr>
            <a:normAutofit/>
          </a:bodyPr>
          <a:lstStyle/>
          <a:p>
            <a:r>
              <a:rPr lang="uk-UA" sz="6000" b="1" dirty="0" smtClean="0">
                <a:solidFill>
                  <a:schemeClr val="accent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Monotype Corsiva" pitchFamily="66" charset="0"/>
              </a:rPr>
              <a:t>Війна</a:t>
            </a:r>
            <a:endParaRPr lang="uk-UA" sz="6000" b="1" dirty="0">
              <a:solidFill>
                <a:schemeClr val="accent1"/>
              </a:solidFill>
              <a:effectLst>
                <a:glow rad="228600">
                  <a:schemeClr val="accent2">
                    <a:satMod val="175000"/>
                    <a:alpha val="40000"/>
                  </a:schemeClr>
                </a:glow>
              </a:effectLst>
              <a:latin typeface="Monotype Corsiva" pitchFamily="66" charset="0"/>
            </a:endParaRPr>
          </a:p>
        </p:txBody>
      </p:sp>
    </p:spTree>
  </p:cSld>
  <p:clrMapOvr>
    <a:masterClrMapping/>
  </p:clrMapOvr>
  <p:transition>
    <p:newsflash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Литейная">
      <a:dk1>
        <a:sysClr val="windowText" lastClr="000000"/>
      </a:dk1>
      <a:lt1>
        <a:sysClr val="window" lastClr="FFFFFF"/>
      </a:lt1>
      <a:dk2>
        <a:srgbClr val="676A55"/>
      </a:dk2>
      <a:lt2>
        <a:srgbClr val="EAEBDE"/>
      </a:lt2>
      <a:accent1>
        <a:srgbClr val="72A376"/>
      </a:accent1>
      <a:accent2>
        <a:srgbClr val="B0CCB0"/>
      </a:accent2>
      <a:accent3>
        <a:srgbClr val="A8CDD7"/>
      </a:accent3>
      <a:accent4>
        <a:srgbClr val="C0BEAF"/>
      </a:accent4>
      <a:accent5>
        <a:srgbClr val="CEC597"/>
      </a:accent5>
      <a:accent6>
        <a:srgbClr val="E8B7B7"/>
      </a:accent6>
      <a:hlink>
        <a:srgbClr val="DB5353"/>
      </a:hlink>
      <a:folHlink>
        <a:srgbClr val="903638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456</TotalTime>
  <Words>1139</Words>
  <Application>Microsoft Office PowerPoint</Application>
  <PresentationFormat>Экран (4:3)</PresentationFormat>
  <Paragraphs>98</Paragraphs>
  <Slides>34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34</vt:i4>
      </vt:variant>
    </vt:vector>
  </HeadingPairs>
  <TitlesOfParts>
    <vt:vector size="35" baseType="lpstr">
      <vt:lpstr>Тема Office</vt:lpstr>
      <vt:lpstr>Олесь Гончар</vt:lpstr>
      <vt:lpstr>Слайд 2</vt:lpstr>
      <vt:lpstr>Навчання</vt:lpstr>
      <vt:lpstr>Слайд 4</vt:lpstr>
      <vt:lpstr>Слайд 5</vt:lpstr>
      <vt:lpstr>Навчання</vt:lpstr>
      <vt:lpstr>Війна</vt:lpstr>
      <vt:lpstr>Слайд 8</vt:lpstr>
      <vt:lpstr>Війна</vt:lpstr>
      <vt:lpstr>Слайд 10</vt:lpstr>
      <vt:lpstr>Дружина  - Валентина Данилівна (Мала) Гончар  </vt:lpstr>
      <vt:lpstr>Троїцький собор. Новомосковськ. 1954.</vt:lpstr>
      <vt:lpstr>Дружина  - Валентина Данилівна (Мала) Гончар  </vt:lpstr>
      <vt:lpstr>Родина</vt:lpstr>
      <vt:lpstr>Слайд 15</vt:lpstr>
      <vt:lpstr>“Прапороносці”</vt:lpstr>
      <vt:lpstr>Слайд 17</vt:lpstr>
      <vt:lpstr>Слайд 18</vt:lpstr>
      <vt:lpstr>Слайд 19</vt:lpstr>
      <vt:lpstr>Кампанія проти роману «Собор» </vt:lpstr>
      <vt:lpstr>Кампанія проти роману «Собор» </vt:lpstr>
      <vt:lpstr>Нобелівські епізоди</vt:lpstr>
      <vt:lpstr>Цікаво, що…</vt:lpstr>
      <vt:lpstr>Цікаво, що…</vt:lpstr>
      <vt:lpstr>Цікаво, що…</vt:lpstr>
      <vt:lpstr>Цікаво, що…</vt:lpstr>
      <vt:lpstr>Цікаво, що…</vt:lpstr>
      <vt:lpstr>Цікаво, що…</vt:lpstr>
      <vt:lpstr>Цікаво, що…</vt:lpstr>
      <vt:lpstr>Цікаво, що…</vt:lpstr>
      <vt:lpstr>Цікаво, що…</vt:lpstr>
      <vt:lpstr>Цікаво, що…</vt:lpstr>
      <vt:lpstr>Слайд 33</vt:lpstr>
      <vt:lpstr>Вшанування пам’яті </vt:lpstr>
    </vt:vector>
  </TitlesOfParts>
  <Company>Reanimator Extreme Edition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Олесь Гончар</dc:title>
  <dc:creator>АЛИНА</dc:creator>
  <cp:lastModifiedBy>Home</cp:lastModifiedBy>
  <cp:revision>47</cp:revision>
  <dcterms:created xsi:type="dcterms:W3CDTF">2015-04-01T16:43:44Z</dcterms:created>
  <dcterms:modified xsi:type="dcterms:W3CDTF">2019-07-21T09:34:41Z</dcterms:modified>
</cp:coreProperties>
</file>